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4.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11.png" ContentType="image/png"/>
  <Override PartName="/ppt/media/image5.jpeg" ContentType="image/jpeg"/>
  <Override PartName="/ppt/media/image21.png" ContentType="image/png"/>
  <Override PartName="/ppt/media/image6.jpeg" ContentType="image/jpeg"/>
  <Override PartName="/ppt/media/image7.jpeg" ContentType="image/jpeg"/>
  <Override PartName="/ppt/media/image8.jpeg" ContentType="image/jpeg"/>
  <Override PartName="/ppt/media/image9.png" ContentType="image/png"/>
  <Override PartName="/ppt/media/image10.png" ContentType="image/png"/>
  <Override PartName="/ppt/media/image12.png" ContentType="image/png"/>
  <Override PartName="/ppt/media/image13.jpeg" ContentType="image/jpeg"/>
  <Override PartName="/ppt/media/image19.png" ContentType="image/png"/>
  <Override PartName="/ppt/media/image14.jpeg" ContentType="image/jpeg"/>
  <Override PartName="/ppt/media/image15.png" ContentType="image/png"/>
  <Override PartName="/ppt/media/image16.png" ContentType="image/png"/>
  <Override PartName="/ppt/media/image17.png" ContentType="image/png"/>
  <Override PartName="/ppt/media/image18.png" ContentType="image/png"/>
  <Override PartName="/ppt/media/image20.png" ContentType="image/png"/>
  <Override PartName="/ppt/media/image22.png" ContentType="image/png"/>
  <Override PartName="/ppt/media/image23.png" ContentType="image/png"/>
  <Override PartName="/ppt/media/image24.png" ContentType="image/png"/>
  <Override PartName="/ppt/media/image25.png" ContentType="image/png"/>
  <Override PartName="/ppt/media/image26.png" ContentType="image/png"/>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37.xml" ContentType="application/vnd.openxmlformats-officedocument.presentationml.slideLayout+xml"/>
  <Override PartName="/ppt/slideLayouts/slideLayout8.xml" ContentType="application/vnd.openxmlformats-officedocument.presentationml.slideLayout+xml"/>
  <Override PartName="/ppt/slideLayouts/slideLayout38.xml" ContentType="application/vnd.openxmlformats-officedocument.presentationml.slideLayout+xml"/>
  <Override PartName="/ppt/slideLayouts/slideLayout9.xml" ContentType="application/vnd.openxmlformats-officedocument.presentationml.slideLayout+xml"/>
  <Override PartName="/ppt/slideLayouts/slideLayout3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37.xml.rels" ContentType="application/vnd.openxmlformats-package.relationships+xml"/>
  <Override PartName="/ppt/slideLayouts/_rels/slideLayout7.xml.rels" ContentType="application/vnd.openxmlformats-package.relationships+xml"/>
  <Override PartName="/ppt/slideLayouts/_rels/slideLayout38.xml.rels" ContentType="application/vnd.openxmlformats-package.relationships+xml"/>
  <Override PartName="/ppt/slideLayouts/_rels/slideLayout8.xml.rels" ContentType="application/vnd.openxmlformats-package.relationships+xml"/>
  <Override PartName="/ppt/slideLayouts/_rels/slideLayout39.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40.xml.rels" ContentType="application/vnd.openxmlformats-package.relationships+xml"/>
  <Override PartName="/ppt/slideLayouts/_rels/slideLayout41.xml.rels" ContentType="application/vnd.openxmlformats-package.relationships+xml"/>
  <Override PartName="/ppt/slideLayouts/_rels/slideLayout42.xml.rels" ContentType="application/vnd.openxmlformats-package.relationships+xml"/>
  <Override PartName="/ppt/slideLayouts/_rels/slideLayout43.xml.rels" ContentType="application/vnd.openxmlformats-package.relationships+xml"/>
  <Override PartName="/ppt/slideLayouts/_rels/slideLayout44.xml.rels" ContentType="application/vnd.openxmlformats-package.relationships+xml"/>
  <Override PartName="/ppt/slideLayouts/_rels/slideLayout45.xml.rels" ContentType="application/vnd.openxmlformats-package.relationships+xml"/>
  <Override PartName="/ppt/slideLayouts/_rels/slideLayout46.xml.rels" ContentType="application/vnd.openxmlformats-package.relationships+xml"/>
  <Override PartName="/ppt/slideLayouts/_rels/slideLayout47.xml.rels" ContentType="application/vnd.openxmlformats-package.relationships+xml"/>
  <Override PartName="/ppt/slideLayouts/_rels/slideLayout48.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x="12192000" cy="6858000"/>
  <p:notesSz cx="7772400" cy="100584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0"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2"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5"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6"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7" name="PlaceHolder 1"/>
          <p:cNvSpPr>
            <a:spLocks noGrp="1"/>
          </p:cNvSpPr>
          <p:nvPr>
            <p:ph type="subTitle"/>
          </p:nvPr>
        </p:nvSpPr>
        <p:spPr>
          <a:xfrm>
            <a:off x="609480" y="273600"/>
            <a:ext cx="10972080" cy="530640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21"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23"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24"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5"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2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2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29"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31"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32"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3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3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36"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37"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39"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40"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41"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42"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43"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44"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4"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55"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57"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59"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6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61"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62" name="PlaceHolder 1"/>
          <p:cNvSpPr>
            <a:spLocks noGrp="1"/>
          </p:cNvSpPr>
          <p:nvPr>
            <p:ph type="subTitle"/>
          </p:nvPr>
        </p:nvSpPr>
        <p:spPr>
          <a:xfrm>
            <a:off x="609480" y="273600"/>
            <a:ext cx="10972080" cy="530640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6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65"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66"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68"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6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70"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7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7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74"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76"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77"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7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80"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81"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82"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8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84"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85"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86"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87"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88"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89"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99"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00"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02"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0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05"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06"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7" name="PlaceHolder 1"/>
          <p:cNvSpPr>
            <a:spLocks noGrp="1"/>
          </p:cNvSpPr>
          <p:nvPr>
            <p:ph type="subTitle"/>
          </p:nvPr>
        </p:nvSpPr>
        <p:spPr>
          <a:xfrm>
            <a:off x="609480" y="273600"/>
            <a:ext cx="10972080" cy="530640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0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1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111"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13"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14"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15"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1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1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19"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20"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21"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122"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2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2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2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26"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127"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2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29"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130"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131"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132"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133"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134"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44"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45" name="PlaceHolder 2"/>
          <p:cNvSpPr>
            <a:spLocks noGrp="1"/>
          </p:cNvSpPr>
          <p:nvPr>
            <p:ph type="subTitle"/>
          </p:nvPr>
        </p:nvSpPr>
        <p:spPr>
          <a:xfrm>
            <a:off x="609480" y="1604520"/>
            <a:ext cx="10972440" cy="397728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46"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47"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49"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5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51"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2" name="PlaceHolder 1"/>
          <p:cNvSpPr>
            <a:spLocks noGrp="1"/>
          </p:cNvSpPr>
          <p:nvPr>
            <p:ph type="subTitle"/>
          </p:nvPr>
        </p:nvSpPr>
        <p:spPr>
          <a:xfrm>
            <a:off x="609480" y="273600"/>
            <a:ext cx="10972080" cy="5306400"/>
          </a:xfrm>
          <a:prstGeom prst="rect">
            <a:avLst/>
          </a:prstGeom>
        </p:spPr>
        <p:txBody>
          <a:bodyPr lIns="0" rIns="0" tIns="0" bIns="0" anchor="ctr">
            <a:noAutofit/>
          </a:bodyPr>
          <a:p>
            <a:pPr algn="ctr"/>
            <a:endParaRPr b="0" lang="en-US"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5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55"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latin typeface="Arial"/>
            </a:endParaRPr>
          </a:p>
        </p:txBody>
      </p:sp>
      <p:sp>
        <p:nvSpPr>
          <p:cNvPr id="156"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7"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58"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latin typeface="Arial"/>
            </a:endParaRPr>
          </a:p>
        </p:txBody>
      </p:sp>
      <p:sp>
        <p:nvSpPr>
          <p:cNvPr id="15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60"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61"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6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6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64"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65"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66"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latin typeface="Arial"/>
            </a:endParaRPr>
          </a:p>
        </p:txBody>
      </p:sp>
      <p:sp>
        <p:nvSpPr>
          <p:cNvPr id="167"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68"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6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latin typeface="Arial"/>
            </a:endParaRPr>
          </a:p>
        </p:txBody>
      </p:sp>
      <p:sp>
        <p:nvSpPr>
          <p:cNvPr id="170"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latin typeface="Arial"/>
            </a:endParaRPr>
          </a:p>
        </p:txBody>
      </p:sp>
      <p:sp>
        <p:nvSpPr>
          <p:cNvPr id="171" name="PlaceHolder 4"/>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latin typeface="Arial"/>
            </a:endParaRPr>
          </a:p>
        </p:txBody>
      </p:sp>
      <p:sp>
        <p:nvSpPr>
          <p:cNvPr id="172" name="PlaceHolder 5"/>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73" name="PlaceHolder 1"/>
          <p:cNvSpPr>
            <a:spLocks noGrp="1"/>
          </p:cNvSpPr>
          <p:nvPr>
            <p:ph type="title"/>
          </p:nvPr>
        </p:nvSpPr>
        <p:spPr>
          <a:xfrm>
            <a:off x="609480" y="273600"/>
            <a:ext cx="10972080" cy="1144440"/>
          </a:xfrm>
          <a:prstGeom prst="rect">
            <a:avLst/>
          </a:prstGeom>
        </p:spPr>
        <p:txBody>
          <a:bodyPr lIns="0" rIns="0" tIns="0" bIns="0" anchor="ctr">
            <a:noAutofit/>
          </a:bodyPr>
          <a:p>
            <a:pPr algn="ctr"/>
            <a:endParaRPr b="0" lang="en-US" sz="4400" spc="-1" strike="noStrike">
              <a:latin typeface="Arial"/>
            </a:endParaRPr>
          </a:p>
        </p:txBody>
      </p:sp>
      <p:sp>
        <p:nvSpPr>
          <p:cNvPr id="174" name="PlaceHolder 2"/>
          <p:cNvSpPr>
            <a:spLocks noGrp="1"/>
          </p:cNvSpPr>
          <p:nvPr>
            <p:ph type="body"/>
          </p:nvPr>
        </p:nvSpPr>
        <p:spPr>
          <a:xfrm>
            <a:off x="609480" y="1604520"/>
            <a:ext cx="3533040" cy="1896840"/>
          </a:xfrm>
          <a:prstGeom prst="rect">
            <a:avLst/>
          </a:prstGeom>
        </p:spPr>
        <p:txBody>
          <a:bodyPr lIns="0" rIns="0" tIns="0" bIns="0">
            <a:normAutofit/>
          </a:bodyPr>
          <a:p>
            <a:endParaRPr b="0" lang="en-US" sz="3200" spc="-1" strike="noStrike">
              <a:latin typeface="Arial"/>
            </a:endParaRPr>
          </a:p>
        </p:txBody>
      </p:sp>
      <p:sp>
        <p:nvSpPr>
          <p:cNvPr id="175" name="PlaceHolder 3"/>
          <p:cNvSpPr>
            <a:spLocks noGrp="1"/>
          </p:cNvSpPr>
          <p:nvPr>
            <p:ph type="body"/>
          </p:nvPr>
        </p:nvSpPr>
        <p:spPr>
          <a:xfrm>
            <a:off x="4319640" y="1604520"/>
            <a:ext cx="3533040" cy="1896840"/>
          </a:xfrm>
          <a:prstGeom prst="rect">
            <a:avLst/>
          </a:prstGeom>
        </p:spPr>
        <p:txBody>
          <a:bodyPr lIns="0" rIns="0" tIns="0" bIns="0">
            <a:normAutofit/>
          </a:bodyPr>
          <a:p>
            <a:endParaRPr b="0" lang="en-US" sz="3200" spc="-1" strike="noStrike">
              <a:latin typeface="Arial"/>
            </a:endParaRPr>
          </a:p>
        </p:txBody>
      </p:sp>
      <p:sp>
        <p:nvSpPr>
          <p:cNvPr id="176" name="PlaceHolder 4"/>
          <p:cNvSpPr>
            <a:spLocks noGrp="1"/>
          </p:cNvSpPr>
          <p:nvPr>
            <p:ph type="body"/>
          </p:nvPr>
        </p:nvSpPr>
        <p:spPr>
          <a:xfrm>
            <a:off x="8029800" y="1604520"/>
            <a:ext cx="3533040" cy="1896840"/>
          </a:xfrm>
          <a:prstGeom prst="rect">
            <a:avLst/>
          </a:prstGeom>
        </p:spPr>
        <p:txBody>
          <a:bodyPr lIns="0" rIns="0" tIns="0" bIns="0">
            <a:normAutofit/>
          </a:bodyPr>
          <a:p>
            <a:endParaRPr b="0" lang="en-US" sz="3200" spc="-1" strike="noStrike">
              <a:latin typeface="Arial"/>
            </a:endParaRPr>
          </a:p>
        </p:txBody>
      </p:sp>
      <p:sp>
        <p:nvSpPr>
          <p:cNvPr id="177" name="PlaceHolder 5"/>
          <p:cNvSpPr>
            <a:spLocks noGrp="1"/>
          </p:cNvSpPr>
          <p:nvPr>
            <p:ph type="body"/>
          </p:nvPr>
        </p:nvSpPr>
        <p:spPr>
          <a:xfrm>
            <a:off x="609480" y="3682080"/>
            <a:ext cx="3533040" cy="1896840"/>
          </a:xfrm>
          <a:prstGeom prst="rect">
            <a:avLst/>
          </a:prstGeom>
        </p:spPr>
        <p:txBody>
          <a:bodyPr lIns="0" rIns="0" tIns="0" bIns="0">
            <a:normAutofit/>
          </a:bodyPr>
          <a:p>
            <a:endParaRPr b="0" lang="en-US" sz="3200" spc="-1" strike="noStrike">
              <a:latin typeface="Arial"/>
            </a:endParaRPr>
          </a:p>
        </p:txBody>
      </p:sp>
      <p:sp>
        <p:nvSpPr>
          <p:cNvPr id="178" name="PlaceHolder 6"/>
          <p:cNvSpPr>
            <a:spLocks noGrp="1"/>
          </p:cNvSpPr>
          <p:nvPr>
            <p:ph type="body"/>
          </p:nvPr>
        </p:nvSpPr>
        <p:spPr>
          <a:xfrm>
            <a:off x="4319640" y="3682080"/>
            <a:ext cx="3533040" cy="1896840"/>
          </a:xfrm>
          <a:prstGeom prst="rect">
            <a:avLst/>
          </a:prstGeom>
        </p:spPr>
        <p:txBody>
          <a:bodyPr lIns="0" rIns="0" tIns="0" bIns="0">
            <a:normAutofit/>
          </a:bodyPr>
          <a:p>
            <a:endParaRPr b="0" lang="en-US" sz="3200" spc="-1" strike="noStrike">
              <a:latin typeface="Arial"/>
            </a:endParaRPr>
          </a:p>
        </p:txBody>
      </p:sp>
      <p:sp>
        <p:nvSpPr>
          <p:cNvPr id="179" name="PlaceHolder 7"/>
          <p:cNvSpPr>
            <a:spLocks noGrp="1"/>
          </p:cNvSpPr>
          <p:nvPr>
            <p:ph type="body"/>
          </p:nvPr>
        </p:nvSpPr>
        <p:spPr>
          <a:xfrm>
            <a:off x="8029800" y="3682080"/>
            <a:ext cx="3533040" cy="1896840"/>
          </a:xfrm>
          <a:prstGeom prst="rect">
            <a:avLst/>
          </a:prstGeom>
        </p:spPr>
        <p:txBody>
          <a:bodyPr lIns="0" rIns="0" tIns="0" bIns="0">
            <a:normAutofit/>
          </a:bodyPr>
          <a:p>
            <a:endParaRPr b="0" lang="en-US"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2.jpe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jpeg"/><Relationship Id="rId3" Type="http://schemas.openxmlformats.org/officeDocument/2006/relationships/image" Target="../media/image4.jpe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jpeg"/><Relationship Id="rId3" Type="http://schemas.openxmlformats.org/officeDocument/2006/relationships/image" Target="../media/image6.jpeg"/><Relationship Id="rId4" Type="http://schemas.openxmlformats.org/officeDocument/2006/relationships/slideLayout" Target="../slideLayouts/slideLayout25.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 Id="rId9" Type="http://schemas.openxmlformats.org/officeDocument/2006/relationships/slideLayout" Target="../slideLayouts/slideLayout30.xml"/><Relationship Id="rId10" Type="http://schemas.openxmlformats.org/officeDocument/2006/relationships/slideLayout" Target="../slideLayouts/slideLayout31.xml"/><Relationship Id="rId11" Type="http://schemas.openxmlformats.org/officeDocument/2006/relationships/slideLayout" Target="../slideLayouts/slideLayout32.xml"/><Relationship Id="rId12" Type="http://schemas.openxmlformats.org/officeDocument/2006/relationships/slideLayout" Target="../slideLayouts/slideLayout33.xml"/><Relationship Id="rId13" Type="http://schemas.openxmlformats.org/officeDocument/2006/relationships/slideLayout" Target="../slideLayouts/slideLayout34.xml"/><Relationship Id="rId14" Type="http://schemas.openxmlformats.org/officeDocument/2006/relationships/slideLayout" Target="../slideLayouts/slideLayout35.xml"/><Relationship Id="rId15"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image" Target="../media/image7.jpeg"/><Relationship Id="rId3" Type="http://schemas.openxmlformats.org/officeDocument/2006/relationships/image" Target="../media/image8.jpeg"/><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 Id="rId11" Type="http://schemas.openxmlformats.org/officeDocument/2006/relationships/slideLayout" Target="../slideLayouts/slideLayout44.xml"/><Relationship Id="rId12" Type="http://schemas.openxmlformats.org/officeDocument/2006/relationships/slideLayout" Target="../slideLayouts/slideLayout45.xml"/><Relationship Id="rId13" Type="http://schemas.openxmlformats.org/officeDocument/2006/relationships/slideLayout" Target="../slideLayouts/slideLayout46.xml"/><Relationship Id="rId14" Type="http://schemas.openxmlformats.org/officeDocument/2006/relationships/slideLayout" Target="../slideLayouts/slideLayout47.xml"/><Relationship Id="rId15" Type="http://schemas.openxmlformats.org/officeDocument/2006/relationships/slideLayout" Target="../slideLayouts/slideLayout48.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eceae7"/>
            </a:gs>
            <a:gs pos="100000">
              <a:srgbClr val="c9c6c0"/>
            </a:gs>
          </a:gsLst>
          <a:path path="circle">
            <a:fillToRect l="50000" t="50000" r="50000" b="50000"/>
          </a:path>
        </a:gradFill>
      </p:bgPr>
    </p:bg>
    <p:spTree>
      <p:nvGrpSpPr>
        <p:cNvPr id="1" name=""/>
        <p:cNvGrpSpPr/>
        <p:nvPr/>
      </p:nvGrpSpPr>
      <p:grpSpPr>
        <a:xfrm>
          <a:off x="0" y="0"/>
          <a:ext cx="0" cy="0"/>
          <a:chOff x="0" y="0"/>
          <a:chExt cx="0" cy="0"/>
        </a:xfrm>
      </p:grpSpPr>
      <p:sp>
        <p:nvSpPr>
          <p:cNvPr id="0" name="CustomShape 1" hidden="1"/>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1" name="Picture 6" descr="Picture 6"/>
          <p:cNvPicPr/>
          <p:nvPr/>
        </p:nvPicPr>
        <p:blipFill>
          <a:blip r:embed="rId2"/>
          <a:srcRect l="0" t="1545" r="0" b="0"/>
          <a:stretch/>
        </p:blipFill>
        <p:spPr>
          <a:xfrm>
            <a:off x="0" y="6126480"/>
            <a:ext cx="12190320" cy="729720"/>
          </a:xfrm>
          <a:prstGeom prst="rect">
            <a:avLst/>
          </a:prstGeom>
          <a:ln w="12600">
            <a:noFill/>
          </a:ln>
        </p:spPr>
      </p:pic>
      <p:sp>
        <p:nvSpPr>
          <p:cNvPr id="2" name="Line 2"/>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3" name="CustomShape 3"/>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4" name="Picture 6" descr="Picture 6"/>
          <p:cNvPicPr/>
          <p:nvPr/>
        </p:nvPicPr>
        <p:blipFill>
          <a:blip r:embed="rId3"/>
          <a:srcRect l="0" t="1545" r="0" b="0"/>
          <a:stretch/>
        </p:blipFill>
        <p:spPr>
          <a:xfrm>
            <a:off x="0" y="6126480"/>
            <a:ext cx="12190320" cy="729720"/>
          </a:xfrm>
          <a:prstGeom prst="rect">
            <a:avLst/>
          </a:prstGeom>
          <a:ln w="12600">
            <a:noFill/>
          </a:ln>
        </p:spPr>
      </p:pic>
      <p:sp>
        <p:nvSpPr>
          <p:cNvPr id="5" name="Line 4"/>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6" name="Line 5"/>
          <p:cNvSpPr/>
          <p:nvPr/>
        </p:nvSpPr>
        <p:spPr>
          <a:xfrm>
            <a:off x="2417760" y="3528360"/>
            <a:ext cx="8636760" cy="0"/>
          </a:xfrm>
          <a:prstGeom prst="line">
            <a:avLst/>
          </a:prstGeom>
          <a:ln w="31680">
            <a:solidFill>
              <a:srgbClr val="b71e42"/>
            </a:solidFill>
            <a:round/>
          </a:ln>
        </p:spPr>
        <p:style>
          <a:lnRef idx="0"/>
          <a:fillRef idx="0"/>
          <a:effectRef idx="0"/>
          <a:fontRef idx="minor"/>
        </p:style>
      </p:sp>
      <p:sp>
        <p:nvSpPr>
          <p:cNvPr id="7" name="PlaceHolder 6"/>
          <p:cNvSpPr>
            <a:spLocks noGrp="1"/>
          </p:cNvSpPr>
          <p:nvPr>
            <p:ph type="title"/>
          </p:nvPr>
        </p:nvSpPr>
        <p:spPr>
          <a:xfrm>
            <a:off x="609480" y="273600"/>
            <a:ext cx="10972080" cy="1144440"/>
          </a:xfrm>
          <a:prstGeom prst="rect">
            <a:avLst/>
          </a:prstGeom>
        </p:spPr>
        <p:txBody>
          <a:bodyPr lIns="0" rIns="0" tIns="0" bIns="0" anchor="ctr">
            <a:noAutofit/>
          </a:bodyPr>
          <a:p>
            <a:r>
              <a:rPr b="0" lang="en-US" sz="1800" spc="-1" strike="noStrike">
                <a:latin typeface="Arial"/>
              </a:rPr>
              <a:t>Click to edit the title text format</a:t>
            </a:r>
            <a:endParaRPr b="0" lang="en-US" sz="1800" spc="-1" strike="noStrike">
              <a:latin typeface="Arial"/>
            </a:endParaRPr>
          </a:p>
        </p:txBody>
      </p:sp>
      <p:sp>
        <p:nvSpPr>
          <p:cNvPr id="8" name="PlaceHolder 7"/>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eceae7"/>
            </a:gs>
            <a:gs pos="100000">
              <a:srgbClr val="c9c6c0"/>
            </a:gs>
          </a:gsLst>
          <a:path path="circle">
            <a:fillToRect l="50000" t="50000" r="50000" b="50000"/>
          </a:path>
        </a:gradFill>
      </p:bgPr>
    </p:bg>
    <p:spTree>
      <p:nvGrpSpPr>
        <p:cNvPr id="1" name=""/>
        <p:cNvGrpSpPr/>
        <p:nvPr/>
      </p:nvGrpSpPr>
      <p:grpSpPr>
        <a:xfrm>
          <a:off x="0" y="0"/>
          <a:ext cx="0" cy="0"/>
          <a:chOff x="0" y="0"/>
          <a:chExt cx="0" cy="0"/>
        </a:xfrm>
      </p:grpSpPr>
      <p:sp>
        <p:nvSpPr>
          <p:cNvPr id="45" name="CustomShape 1" hidden="1"/>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46" name="Picture 6" descr="Picture 6"/>
          <p:cNvPicPr/>
          <p:nvPr/>
        </p:nvPicPr>
        <p:blipFill>
          <a:blip r:embed="rId2"/>
          <a:srcRect l="0" t="1545" r="0" b="0"/>
          <a:stretch/>
        </p:blipFill>
        <p:spPr>
          <a:xfrm>
            <a:off x="0" y="6126480"/>
            <a:ext cx="12190320" cy="729720"/>
          </a:xfrm>
          <a:prstGeom prst="rect">
            <a:avLst/>
          </a:prstGeom>
          <a:ln w="12600">
            <a:noFill/>
          </a:ln>
        </p:spPr>
      </p:pic>
      <p:sp>
        <p:nvSpPr>
          <p:cNvPr id="47" name="Line 2"/>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48" name="CustomShape 3"/>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49" name="Picture 6" descr="Picture 6"/>
          <p:cNvPicPr/>
          <p:nvPr/>
        </p:nvPicPr>
        <p:blipFill>
          <a:blip r:embed="rId3"/>
          <a:srcRect l="0" t="1545" r="0" b="0"/>
          <a:stretch/>
        </p:blipFill>
        <p:spPr>
          <a:xfrm>
            <a:off x="0" y="6126480"/>
            <a:ext cx="12190320" cy="729720"/>
          </a:xfrm>
          <a:prstGeom prst="rect">
            <a:avLst/>
          </a:prstGeom>
          <a:ln w="12600">
            <a:noFill/>
          </a:ln>
        </p:spPr>
      </p:pic>
      <p:sp>
        <p:nvSpPr>
          <p:cNvPr id="50" name="Line 4"/>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51" name="Line 5"/>
          <p:cNvSpPr/>
          <p:nvPr/>
        </p:nvSpPr>
        <p:spPr>
          <a:xfrm>
            <a:off x="1453680" y="1846800"/>
            <a:ext cx="9607680" cy="0"/>
          </a:xfrm>
          <a:prstGeom prst="line">
            <a:avLst/>
          </a:prstGeom>
          <a:ln w="31680">
            <a:solidFill>
              <a:srgbClr val="b71e42"/>
            </a:solidFill>
            <a:round/>
          </a:ln>
        </p:spPr>
        <p:style>
          <a:lnRef idx="0"/>
          <a:fillRef idx="0"/>
          <a:effectRef idx="0"/>
          <a:fontRef idx="minor"/>
        </p:style>
      </p:sp>
      <p:sp>
        <p:nvSpPr>
          <p:cNvPr id="52" name="PlaceHolder 6"/>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53" name="PlaceHolder 7"/>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eceae7"/>
            </a:gs>
            <a:gs pos="100000">
              <a:srgbClr val="c9c6c0"/>
            </a:gs>
          </a:gsLst>
          <a:path path="circle">
            <a:fillToRect l="50000" t="50000" r="50000" b="50000"/>
          </a:path>
        </a:gradFill>
      </p:bgPr>
    </p:bg>
    <p:spTree>
      <p:nvGrpSpPr>
        <p:cNvPr id="1" name=""/>
        <p:cNvGrpSpPr/>
        <p:nvPr/>
      </p:nvGrpSpPr>
      <p:grpSpPr>
        <a:xfrm>
          <a:off x="0" y="0"/>
          <a:ext cx="0" cy="0"/>
          <a:chOff x="0" y="0"/>
          <a:chExt cx="0" cy="0"/>
        </a:xfrm>
      </p:grpSpPr>
      <p:sp>
        <p:nvSpPr>
          <p:cNvPr id="90" name="CustomShape 1" hidden="1"/>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91" name="Picture 6" descr="Picture 6"/>
          <p:cNvPicPr/>
          <p:nvPr/>
        </p:nvPicPr>
        <p:blipFill>
          <a:blip r:embed="rId2"/>
          <a:srcRect l="0" t="1545" r="0" b="0"/>
          <a:stretch/>
        </p:blipFill>
        <p:spPr>
          <a:xfrm>
            <a:off x="0" y="6126480"/>
            <a:ext cx="12190320" cy="729720"/>
          </a:xfrm>
          <a:prstGeom prst="rect">
            <a:avLst/>
          </a:prstGeom>
          <a:ln w="12600">
            <a:noFill/>
          </a:ln>
        </p:spPr>
      </p:pic>
      <p:sp>
        <p:nvSpPr>
          <p:cNvPr id="92" name="Line 2"/>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93" name="CustomShape 3"/>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94" name="Picture 6" descr="Picture 6"/>
          <p:cNvPicPr/>
          <p:nvPr/>
        </p:nvPicPr>
        <p:blipFill>
          <a:blip r:embed="rId3"/>
          <a:srcRect l="0" t="1545" r="0" b="0"/>
          <a:stretch/>
        </p:blipFill>
        <p:spPr>
          <a:xfrm>
            <a:off x="0" y="6126480"/>
            <a:ext cx="12190320" cy="729720"/>
          </a:xfrm>
          <a:prstGeom prst="rect">
            <a:avLst/>
          </a:prstGeom>
          <a:ln w="12600">
            <a:noFill/>
          </a:ln>
        </p:spPr>
      </p:pic>
      <p:sp>
        <p:nvSpPr>
          <p:cNvPr id="95" name="Line 4"/>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96" name="Line 5"/>
          <p:cNvSpPr/>
          <p:nvPr/>
        </p:nvSpPr>
        <p:spPr>
          <a:xfrm>
            <a:off x="1453680" y="1846800"/>
            <a:ext cx="9607680" cy="0"/>
          </a:xfrm>
          <a:prstGeom prst="line">
            <a:avLst/>
          </a:prstGeom>
          <a:ln w="31680">
            <a:solidFill>
              <a:srgbClr val="b71e42"/>
            </a:solidFill>
            <a:round/>
          </a:ln>
        </p:spPr>
        <p:style>
          <a:lnRef idx="0"/>
          <a:fillRef idx="0"/>
          <a:effectRef idx="0"/>
          <a:fontRef idx="minor"/>
        </p:style>
      </p:sp>
      <p:sp>
        <p:nvSpPr>
          <p:cNvPr id="97" name="PlaceHolder 6"/>
          <p:cNvSpPr>
            <a:spLocks noGrp="1"/>
          </p:cNvSpPr>
          <p:nvPr>
            <p:ph type="title"/>
          </p:nvPr>
        </p:nvSpPr>
        <p:spPr>
          <a:xfrm>
            <a:off x="609480" y="273600"/>
            <a:ext cx="10972440" cy="1144800"/>
          </a:xfrm>
          <a:prstGeom prst="rect">
            <a:avLst/>
          </a:prstGeom>
        </p:spPr>
        <p:txBody>
          <a:bodyPr lIns="0" rIns="0" tIns="0" bIns="0" anchor="ctr">
            <a:noAutofit/>
          </a:bodyPr>
          <a:p>
            <a:pPr algn="ctr"/>
            <a:r>
              <a:rPr b="0" lang="en-US" sz="4400" spc="-1" strike="noStrike">
                <a:latin typeface="Arial"/>
              </a:rPr>
              <a:t>Click to edit the title text format</a:t>
            </a:r>
            <a:endParaRPr b="0" lang="en-US" sz="4400" spc="-1" strike="noStrike">
              <a:latin typeface="Arial"/>
            </a:endParaRPr>
          </a:p>
        </p:txBody>
      </p:sp>
      <p:sp>
        <p:nvSpPr>
          <p:cNvPr id="98" name="PlaceHolder 7"/>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eceae7"/>
            </a:gs>
            <a:gs pos="100000">
              <a:srgbClr val="c9c6c0"/>
            </a:gs>
          </a:gsLst>
          <a:path path="circle">
            <a:fillToRect l="50000" t="50000" r="50000" b="50000"/>
          </a:path>
        </a:gradFill>
      </p:bgPr>
    </p:bg>
    <p:spTree>
      <p:nvGrpSpPr>
        <p:cNvPr id="1" name=""/>
        <p:cNvGrpSpPr/>
        <p:nvPr/>
      </p:nvGrpSpPr>
      <p:grpSpPr>
        <a:xfrm>
          <a:off x="0" y="0"/>
          <a:ext cx="0" cy="0"/>
          <a:chOff x="0" y="0"/>
          <a:chExt cx="0" cy="0"/>
        </a:xfrm>
      </p:grpSpPr>
      <p:sp>
        <p:nvSpPr>
          <p:cNvPr id="135" name="CustomShape 1" hidden="1"/>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136" name="Picture 6" descr="Picture 6"/>
          <p:cNvPicPr/>
          <p:nvPr/>
        </p:nvPicPr>
        <p:blipFill>
          <a:blip r:embed="rId2"/>
          <a:srcRect l="0" t="1545" r="0" b="0"/>
          <a:stretch/>
        </p:blipFill>
        <p:spPr>
          <a:xfrm>
            <a:off x="0" y="6126480"/>
            <a:ext cx="12190320" cy="729720"/>
          </a:xfrm>
          <a:prstGeom prst="rect">
            <a:avLst/>
          </a:prstGeom>
          <a:ln w="12600">
            <a:noFill/>
          </a:ln>
        </p:spPr>
      </p:pic>
      <p:sp>
        <p:nvSpPr>
          <p:cNvPr id="137" name="Line 2"/>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138" name="CustomShape 3"/>
          <p:cNvSpPr/>
          <p:nvPr/>
        </p:nvSpPr>
        <p:spPr>
          <a:xfrm>
            <a:off x="0" y="2019600"/>
            <a:ext cx="12190320" cy="4104000"/>
          </a:xfrm>
          <a:prstGeom prst="rect">
            <a:avLst/>
          </a:prstGeom>
          <a:gradFill rotWithShape="0">
            <a:gsLst>
              <a:gs pos="0">
                <a:srgbClr val="dfdbd5">
                  <a:alpha val="0"/>
                </a:srgbClr>
              </a:gs>
              <a:gs pos="100000">
                <a:srgbClr val="dfdbd5"/>
              </a:gs>
            </a:gsLst>
            <a:lin ang="5400000"/>
          </a:gradFill>
          <a:ln w="12600">
            <a:noFill/>
          </a:ln>
        </p:spPr>
        <p:style>
          <a:lnRef idx="0"/>
          <a:fillRef idx="0"/>
          <a:effectRef idx="0"/>
          <a:fontRef idx="minor"/>
        </p:style>
      </p:sp>
      <p:pic>
        <p:nvPicPr>
          <p:cNvPr id="139" name="Picture 6" descr="Picture 6"/>
          <p:cNvPicPr/>
          <p:nvPr/>
        </p:nvPicPr>
        <p:blipFill>
          <a:blip r:embed="rId3"/>
          <a:srcRect l="0" t="1545" r="0" b="0"/>
          <a:stretch/>
        </p:blipFill>
        <p:spPr>
          <a:xfrm>
            <a:off x="0" y="6126480"/>
            <a:ext cx="12190320" cy="729720"/>
          </a:xfrm>
          <a:prstGeom prst="rect">
            <a:avLst/>
          </a:prstGeom>
          <a:ln w="12600">
            <a:noFill/>
          </a:ln>
        </p:spPr>
      </p:pic>
      <p:sp>
        <p:nvSpPr>
          <p:cNvPr id="140" name="Line 4"/>
          <p:cNvSpPr/>
          <p:nvPr/>
        </p:nvSpPr>
        <p:spPr>
          <a:xfrm>
            <a:off x="0" y="6128280"/>
            <a:ext cx="12191760" cy="0"/>
          </a:xfrm>
          <a:prstGeom prst="line">
            <a:avLst/>
          </a:prstGeom>
          <a:ln w="12600">
            <a:solidFill>
              <a:srgbClr val="000001">
                <a:alpha val="20000"/>
              </a:srgbClr>
            </a:solidFill>
            <a:round/>
          </a:ln>
        </p:spPr>
        <p:style>
          <a:lnRef idx="0"/>
          <a:fillRef idx="0"/>
          <a:effectRef idx="0"/>
          <a:fontRef idx="minor"/>
        </p:style>
      </p:sp>
      <p:sp>
        <p:nvSpPr>
          <p:cNvPr id="141" name="Line 5"/>
          <p:cNvSpPr/>
          <p:nvPr/>
        </p:nvSpPr>
        <p:spPr>
          <a:xfrm>
            <a:off x="1453680" y="1846800"/>
            <a:ext cx="9607680" cy="0"/>
          </a:xfrm>
          <a:prstGeom prst="line">
            <a:avLst/>
          </a:prstGeom>
          <a:ln w="31680">
            <a:solidFill>
              <a:srgbClr val="b71e42"/>
            </a:solidFill>
            <a:round/>
          </a:ln>
        </p:spPr>
        <p:style>
          <a:lnRef idx="0"/>
          <a:fillRef idx="0"/>
          <a:effectRef idx="0"/>
          <a:fontRef idx="minor"/>
        </p:style>
      </p:sp>
      <p:sp>
        <p:nvSpPr>
          <p:cNvPr id="142" name="PlaceHolder 6"/>
          <p:cNvSpPr>
            <a:spLocks noGrp="1"/>
          </p:cNvSpPr>
          <p:nvPr>
            <p:ph type="title"/>
          </p:nvPr>
        </p:nvSpPr>
        <p:spPr>
          <a:xfrm>
            <a:off x="609480" y="273600"/>
            <a:ext cx="10972080" cy="1144440"/>
          </a:xfrm>
          <a:prstGeom prst="rect">
            <a:avLst/>
          </a:prstGeom>
        </p:spPr>
        <p:txBody>
          <a:bodyPr lIns="0" rIns="0" tIns="0" bIns="0" anchor="ctr">
            <a:noAutofit/>
          </a:bodyPr>
          <a:p>
            <a:r>
              <a:rPr b="0" lang="en-US" sz="1800" spc="-1" strike="noStrike">
                <a:latin typeface="Arial"/>
              </a:rPr>
              <a:t>Click to edit the title text format</a:t>
            </a:r>
            <a:endParaRPr b="0" lang="en-US" sz="1800" spc="-1" strike="noStrike">
              <a:latin typeface="Arial"/>
            </a:endParaRPr>
          </a:p>
        </p:txBody>
      </p:sp>
      <p:sp>
        <p:nvSpPr>
          <p:cNvPr id="143" name="PlaceHolder 7"/>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latin typeface="Arial"/>
              </a:rPr>
              <a:t>Click to edit the outline text format</a:t>
            </a:r>
            <a:endParaRPr b="0" lang="en-US" sz="3200" spc="-1" strike="noStrike">
              <a:latin typeface="Arial"/>
            </a:endParaRPr>
          </a:p>
          <a:p>
            <a:pPr lvl="1" marL="864000" indent="-324000">
              <a:spcBef>
                <a:spcPts val="1134"/>
              </a:spcBef>
              <a:buClr>
                <a:srgbClr val="000000"/>
              </a:buClr>
              <a:buSzPct val="75000"/>
              <a:buFont typeface="Symbol" charset="2"/>
              <a:buChar char=""/>
            </a:pPr>
            <a:r>
              <a:rPr b="0" lang="en-US" sz="2800" spc="-1" strike="noStrike">
                <a:latin typeface="Arial"/>
              </a:rPr>
              <a:t>Second Outline Level</a:t>
            </a:r>
            <a:endParaRPr b="0" lang="en-US" sz="2800" spc="-1" strike="noStrike">
              <a:latin typeface="Arial"/>
            </a:endParaRPr>
          </a:p>
          <a:p>
            <a:pPr lvl="2" marL="1296000" indent="-288000">
              <a:spcBef>
                <a:spcPts val="850"/>
              </a:spcBef>
              <a:buClr>
                <a:srgbClr val="000000"/>
              </a:buClr>
              <a:buSzPct val="45000"/>
              <a:buFont typeface="Wingdings" charset="2"/>
              <a:buChar char=""/>
            </a:pPr>
            <a:r>
              <a:rPr b="0" lang="en-US" sz="2400" spc="-1" strike="noStrike">
                <a:latin typeface="Arial"/>
              </a:rPr>
              <a:t>Third Outline Level</a:t>
            </a:r>
            <a:endParaRPr b="0" lang="en-US" sz="2400" spc="-1" strike="noStrike">
              <a:latin typeface="Arial"/>
            </a:endParaRPr>
          </a:p>
          <a:p>
            <a:pPr lvl="3" marL="1728000" indent="-216000">
              <a:spcBef>
                <a:spcPts val="567"/>
              </a:spcBef>
              <a:buClr>
                <a:srgbClr val="000000"/>
              </a:buClr>
              <a:buSzPct val="75000"/>
              <a:buFont typeface="Symbol" charset="2"/>
              <a:buChar char=""/>
            </a:pPr>
            <a:r>
              <a:rPr b="0" lang="en-US" sz="2000" spc="-1" strike="noStrike">
                <a:latin typeface="Arial"/>
              </a:rPr>
              <a:t>Fourth Outline Level</a:t>
            </a:r>
            <a:endParaRPr b="0" lang="en-US" sz="2000" spc="-1" strike="noStrike">
              <a:latin typeface="Arial"/>
            </a:endParaRPr>
          </a:p>
          <a:p>
            <a:pPr lvl="4" marL="2160000" indent="-216000">
              <a:spcBef>
                <a:spcPts val="283"/>
              </a:spcBef>
              <a:buClr>
                <a:srgbClr val="000000"/>
              </a:buClr>
              <a:buSzPct val="45000"/>
              <a:buFont typeface="Wingdings" charset="2"/>
              <a:buChar char=""/>
            </a:pPr>
            <a:r>
              <a:rPr b="0" lang="en-US" sz="2000" spc="-1" strike="noStrike">
                <a:latin typeface="Arial"/>
              </a:rPr>
              <a:t>Fifth Outline Level</a:t>
            </a:r>
            <a:endParaRPr b="0" lang="en-US" sz="2000" spc="-1" strike="noStrike">
              <a:latin typeface="Arial"/>
            </a:endParaRPr>
          </a:p>
          <a:p>
            <a:pPr lvl="5" marL="2592000" indent="-216000">
              <a:spcBef>
                <a:spcPts val="283"/>
              </a:spcBef>
              <a:buClr>
                <a:srgbClr val="000000"/>
              </a:buClr>
              <a:buSzPct val="45000"/>
              <a:buFont typeface="Wingdings" charset="2"/>
              <a:buChar char=""/>
            </a:pPr>
            <a:r>
              <a:rPr b="0" lang="en-US" sz="2000" spc="-1" strike="noStrike">
                <a:latin typeface="Arial"/>
              </a:rPr>
              <a:t>Sixth Outline Level</a:t>
            </a:r>
            <a:endParaRPr b="0" lang="en-US" sz="2000" spc="-1" strike="noStrike">
              <a:latin typeface="Arial"/>
            </a:endParaRPr>
          </a:p>
          <a:p>
            <a:pPr lvl="6" marL="3024000" indent="-216000">
              <a:spcBef>
                <a:spcPts val="283"/>
              </a:spcBef>
              <a:buClr>
                <a:srgbClr val="000000"/>
              </a:buClr>
              <a:buSzPct val="45000"/>
              <a:buFont typeface="Wingdings" charset="2"/>
              <a:buChar char=""/>
            </a:pPr>
            <a:r>
              <a:rPr b="0" lang="en-US" sz="2000" spc="-1" strike="noStrike">
                <a:latin typeface="Arial"/>
              </a:rPr>
              <a:t>Seventh Outline Level</a:t>
            </a:r>
            <a:endParaRPr b="0" lang="en-US"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Lst>
</p:sldMaster>
</file>

<file path=ppt/slides/_rels/slide1.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3.xml"/>
</Relationships>
</file>

<file path=ppt/slides/_rels/slide2.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image" Target="../media/image13.jpeg"/><Relationship Id="rId3" Type="http://schemas.openxmlformats.org/officeDocument/2006/relationships/image" Target="../media/image14.jpeg"/><Relationship Id="rId4"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15.pn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image" Target="../media/image17.png"/><Relationship Id="rId3"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18.png"/><Relationship Id="rId2"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19.png"/><Relationship Id="rId2" Type="http://schemas.openxmlformats.org/officeDocument/2006/relationships/image" Target="../media/image20.png"/><Relationship Id="rId3" Type="http://schemas.openxmlformats.org/officeDocument/2006/relationships/slideLayout" Target="../slideLayouts/slideLayout25.xml"/>
</Relationships>
</file>

<file path=ppt/slides/_rels/slide9.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25.xml"/>
</Relationships>
</file>

<file path=ppt/slides/_rels/slide10.xml.rels><?xml version="1.0" encoding="UTF-8"?>
<Relationships xmlns="http://schemas.openxmlformats.org/package/2006/relationships"><Relationship Id="rId1" Type="http://schemas.openxmlformats.org/officeDocument/2006/relationships/image" Target="../media/image22.png"/><Relationship Id="rId2" Type="http://schemas.openxmlformats.org/officeDocument/2006/relationships/slideLayout" Target="../slideLayouts/slideLayout25.xml"/>
</Relationships>
</file>

<file path=ppt/slides/_rels/slide11.xml.rels><?xml version="1.0" encoding="UTF-8"?>
<Relationships xmlns="http://schemas.openxmlformats.org/package/2006/relationships"><Relationship Id="rId1" Type="http://schemas.openxmlformats.org/officeDocument/2006/relationships/image" Target="../media/image23.png"/><Relationship Id="rId2" Type="http://schemas.openxmlformats.org/officeDocument/2006/relationships/slideLayout" Target="../slideLayouts/slideLayout25.xml"/>
</Relationships>
</file>

<file path=ppt/slides/_rels/slide12.xml.rels><?xml version="1.0" encoding="UTF-8"?>
<Relationships xmlns="http://schemas.openxmlformats.org/package/2006/relationships"><Relationship Id="rId1" Type="http://schemas.openxmlformats.org/officeDocument/2006/relationships/image" Target="../media/image24.png"/><Relationship Id="rId2" Type="http://schemas.openxmlformats.org/officeDocument/2006/relationships/slideLayout" Target="../slideLayouts/slideLayout25.xml"/>
</Relationships>
</file>

<file path=ppt/slides/_rels/slide13.xml.rels><?xml version="1.0" encoding="UTF-8"?>
<Relationships xmlns="http://schemas.openxmlformats.org/package/2006/relationships"><Relationship Id="rId1" Type="http://schemas.openxmlformats.org/officeDocument/2006/relationships/hyperlink" Target="https://www.epwba.org/" TargetMode="External"/><Relationship Id="rId2" Type="http://schemas.openxmlformats.org/officeDocument/2006/relationships/hyperlink" Target="mailto:meatkins09@gmail.com" TargetMode="External"/><Relationship Id="rId3" Type="http://schemas.openxmlformats.org/officeDocument/2006/relationships/image" Target="../media/image25.png"/><Relationship Id="rId4"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image" Target="../media/image26.png"/><Relationship Id="rId2" Type="http://schemas.openxmlformats.org/officeDocument/2006/relationships/slideLayout" Target="../slideLayouts/slideLayout4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0" name="CustomShape 1"/>
          <p:cNvSpPr/>
          <p:nvPr/>
        </p:nvSpPr>
        <p:spPr>
          <a:xfrm>
            <a:off x="2417760" y="802440"/>
            <a:ext cx="8635320" cy="2539800"/>
          </a:xfrm>
          <a:prstGeom prst="rect">
            <a:avLst/>
          </a:prstGeom>
          <a:noFill/>
          <a:ln w="12600">
            <a:noFill/>
          </a:ln>
        </p:spPr>
        <p:style>
          <a:lnRef idx="0"/>
          <a:fillRef idx="0"/>
          <a:effectRef idx="0"/>
          <a:fontRef idx="minor"/>
        </p:style>
        <p:txBody>
          <a:bodyPr lIns="0" rIns="0" tIns="0" bIns="0" anchor="b">
            <a:noAutofit/>
          </a:bodyPr>
          <a:p>
            <a:pPr>
              <a:lnSpc>
                <a:spcPct val="90000"/>
              </a:lnSpc>
              <a:tabLst>
                <a:tab algn="l" pos="0"/>
              </a:tabLst>
            </a:pPr>
            <a:r>
              <a:rPr b="0" lang="en-US" sz="6600" spc="-1" strike="noStrike" cap="all">
                <a:solidFill>
                  <a:srgbClr val="000000"/>
                </a:solidFill>
                <a:latin typeface="Gill Sans MT"/>
                <a:ea typeface="Gill Sans MT"/>
              </a:rPr>
              <a:t>EPWBA </a:t>
            </a:r>
            <a:endParaRPr b="0" lang="en-US" sz="6600" spc="-1" strike="noStrike">
              <a:latin typeface="Arial"/>
            </a:endParaRPr>
          </a:p>
        </p:txBody>
      </p:sp>
      <p:sp>
        <p:nvSpPr>
          <p:cNvPr id="181" name="CustomShape 2"/>
          <p:cNvSpPr/>
          <p:nvPr/>
        </p:nvSpPr>
        <p:spPr>
          <a:xfrm>
            <a:off x="2417760" y="3531240"/>
            <a:ext cx="8635320" cy="975960"/>
          </a:xfrm>
          <a:prstGeom prst="rect">
            <a:avLst/>
          </a:prstGeom>
          <a:noFill/>
          <a:ln w="12600">
            <a:noFill/>
          </a:ln>
        </p:spPr>
        <p:style>
          <a:lnRef idx="0"/>
          <a:fillRef idx="0"/>
          <a:effectRef idx="0"/>
          <a:fontRef idx="minor"/>
        </p:style>
      </p:sp>
      <p:pic>
        <p:nvPicPr>
          <p:cNvPr id="182" name="47597.png" descr="47597.png"/>
          <p:cNvPicPr/>
          <p:nvPr/>
        </p:nvPicPr>
        <p:blipFill>
          <a:blip r:embed="rId1"/>
          <a:stretch/>
        </p:blipFill>
        <p:spPr>
          <a:xfrm>
            <a:off x="5702400" y="963360"/>
            <a:ext cx="3808080" cy="2538360"/>
          </a:xfrm>
          <a:prstGeom prst="rect">
            <a:avLst/>
          </a:prstGeom>
          <a:ln w="12600">
            <a:noFill/>
          </a:ln>
        </p:spPr>
      </p:pic>
      <p:sp>
        <p:nvSpPr>
          <p:cNvPr id="183" name="CustomShape 3"/>
          <p:cNvSpPr/>
          <p:nvPr/>
        </p:nvSpPr>
        <p:spPr>
          <a:xfrm>
            <a:off x="2417760" y="3741120"/>
            <a:ext cx="2971440" cy="857880"/>
          </a:xfrm>
          <a:prstGeom prst="rect">
            <a:avLst/>
          </a:prstGeom>
          <a:noFill/>
          <a:ln w="0">
            <a:noFill/>
          </a:ln>
        </p:spPr>
        <p:style>
          <a:lnRef idx="0"/>
          <a:fillRef idx="0"/>
          <a:effectRef idx="0"/>
          <a:fontRef idx="minor"/>
        </p:style>
        <p:txBody>
          <a:bodyPr lIns="90000" rIns="90000" tIns="45000" bIns="45000">
            <a:noAutofit/>
          </a:bodyPr>
          <a:p>
            <a:pPr>
              <a:lnSpc>
                <a:spcPct val="100000"/>
              </a:lnSpc>
            </a:pPr>
            <a:r>
              <a:rPr b="0" lang="en-US" sz="1800" spc="-1" strike="noStrike">
                <a:latin typeface="Arial"/>
              </a:rPr>
              <a:t>Coaches’ Meeting</a:t>
            </a:r>
            <a:endParaRPr b="0" lang="en-US" sz="1800" spc="-1" strike="noStrike">
              <a:latin typeface="Arial"/>
            </a:endParaRPr>
          </a:p>
          <a:p>
            <a:pPr>
              <a:lnSpc>
                <a:spcPct val="100000"/>
              </a:lnSpc>
            </a:pPr>
            <a:endParaRPr b="0" lang="en-US" sz="1800" spc="-1" strike="noStrike">
              <a:latin typeface="Arial"/>
            </a:endParaRPr>
          </a:p>
          <a:p>
            <a:pPr>
              <a:lnSpc>
                <a:spcPct val="100000"/>
              </a:lnSpc>
            </a:pPr>
            <a:r>
              <a:rPr b="0" lang="en-US" sz="1800" spc="-1" strike="noStrike">
                <a:latin typeface="Arial"/>
              </a:rPr>
              <a:t>October 26</a:t>
            </a:r>
            <a:r>
              <a:rPr b="0" lang="en-US" sz="1800" spc="-1" strike="noStrike" baseline="14000000">
                <a:latin typeface="Arial"/>
              </a:rPr>
              <a:t>th</a:t>
            </a:r>
            <a:r>
              <a:rPr b="0" lang="en-US" sz="1800" spc="-1" strike="noStrike">
                <a:latin typeface="Arial"/>
              </a:rPr>
              <a:t>, 2024</a:t>
            </a:r>
            <a:endParaRPr b="0" lang="en-US" sz="18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4"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agenda</a:t>
            </a:r>
            <a:endParaRPr b="0" lang="en-US" sz="3200" spc="-1" strike="noStrike">
              <a:latin typeface="Arial"/>
            </a:endParaRPr>
          </a:p>
        </p:txBody>
      </p:sp>
      <p:sp>
        <p:nvSpPr>
          <p:cNvPr id="185" name="CustomShape 2"/>
          <p:cNvSpPr/>
          <p:nvPr/>
        </p:nvSpPr>
        <p:spPr>
          <a:xfrm>
            <a:off x="1451520" y="2015640"/>
            <a:ext cx="9601560" cy="3448800"/>
          </a:xfrm>
          <a:prstGeom prst="rect">
            <a:avLst/>
          </a:prstGeom>
          <a:noFill/>
          <a:ln w="12600">
            <a:noFill/>
          </a:ln>
        </p:spPr>
        <p:style>
          <a:lnRef idx="0"/>
          <a:fillRef idx="0"/>
          <a:effectRef idx="0"/>
          <a:fontRef idx="minor"/>
        </p:style>
        <p:txBody>
          <a:bodyPr lIns="45720" rIns="45720" tIns="45000" bIns="45000">
            <a:noAutofit/>
          </a:bodyPr>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EPWBA’s Mission</a:t>
            </a:r>
            <a:endParaRPr b="0" lang="en-US" sz="2000" spc="-1" strike="noStrike">
              <a:latin typeface="Arial"/>
            </a:endParaRPr>
          </a:p>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EPWBA Principal Core Values</a:t>
            </a:r>
            <a:endParaRPr b="0" lang="en-US" sz="2000" spc="-1" strike="noStrike">
              <a:latin typeface="Arial"/>
            </a:endParaRPr>
          </a:p>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Overview of League: About Us</a:t>
            </a:r>
            <a:endParaRPr b="0" lang="en-US" sz="2000" spc="-1" strike="noStrike">
              <a:latin typeface="Arial"/>
            </a:endParaRPr>
          </a:p>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The Pipeline</a:t>
            </a:r>
            <a:endParaRPr b="0" lang="en-US" sz="2000" spc="-1" strike="noStrike">
              <a:latin typeface="Arial"/>
            </a:endParaRPr>
          </a:p>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EPWBA League Structure</a:t>
            </a:r>
            <a:endParaRPr b="0" lang="en-US" sz="2000" spc="-1" strike="noStrike">
              <a:latin typeface="Arial"/>
            </a:endParaRPr>
          </a:p>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Special Rules Requirements</a:t>
            </a:r>
            <a:endParaRPr b="0" lang="en-US" sz="2000" spc="-1" strike="noStrike">
              <a:latin typeface="Arial"/>
            </a:endParaRPr>
          </a:p>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Coaching Suggestions</a:t>
            </a:r>
            <a:endParaRPr b="0" lang="en-US" sz="2000" spc="-1" strike="noStrike">
              <a:latin typeface="Arial"/>
            </a:endParaRPr>
          </a:p>
          <a:p>
            <a:pPr marL="228600" indent="-226800">
              <a:lnSpc>
                <a:spcPct val="120000"/>
              </a:lnSpc>
              <a:spcBef>
                <a:spcPts val="1001"/>
              </a:spcBef>
              <a:buClr>
                <a:srgbClr val="b71e42"/>
              </a:buClr>
              <a:buFont typeface="Arial"/>
              <a:buChar char="•"/>
            </a:pPr>
            <a:r>
              <a:rPr b="0" lang="en-US" sz="2000" spc="-1" strike="noStrike">
                <a:solidFill>
                  <a:srgbClr val="000000"/>
                </a:solidFill>
                <a:latin typeface="Gill Sans MT"/>
                <a:ea typeface="Gill Sans MT"/>
              </a:rPr>
              <a:t>Questions &amp; Answers</a:t>
            </a:r>
            <a:endParaRPr b="0" lang="en-US" sz="2000" spc="-1" strike="noStrike">
              <a:latin typeface="Arial"/>
            </a:endParaRPr>
          </a:p>
        </p:txBody>
      </p:sp>
      <p:pic>
        <p:nvPicPr>
          <p:cNvPr id="186" name="47597.png" descr="47597.png"/>
          <p:cNvPicPr/>
          <p:nvPr/>
        </p:nvPicPr>
        <p:blipFill>
          <a:blip r:embed="rId1"/>
          <a:stretch/>
        </p:blipFill>
        <p:spPr>
          <a:xfrm>
            <a:off x="9970920" y="12240"/>
            <a:ext cx="2202120" cy="1467360"/>
          </a:xfrm>
          <a:prstGeom prst="rect">
            <a:avLst/>
          </a:prstGeom>
          <a:ln w="1260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7"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br/>
            <a:r>
              <a:rPr b="0" lang="en-US" sz="2800" spc="-1" strike="noStrike" cap="all">
                <a:solidFill>
                  <a:srgbClr val="000000"/>
                </a:solidFill>
                <a:latin typeface="Gill Sans MT"/>
                <a:ea typeface="Gill Sans MT"/>
              </a:rPr>
              <a:t>EPWBA’s </a:t>
            </a:r>
            <a:r>
              <a:rPr b="0" lang="en-US" sz="2800" spc="-1" strike="noStrike" cap="all">
                <a:solidFill>
                  <a:srgbClr val="000000"/>
                </a:solidFill>
                <a:latin typeface="Gill Sans MT"/>
                <a:ea typeface="DejaVu Sans"/>
              </a:rPr>
              <a:t>Mission &amp; Vision</a:t>
            </a:r>
            <a:endParaRPr b="0" lang="en-US" sz="2800" spc="-1" strike="noStrike">
              <a:latin typeface="Arial"/>
            </a:endParaRPr>
          </a:p>
          <a:p>
            <a:pPr>
              <a:lnSpc>
                <a:spcPct val="90000"/>
              </a:lnSpc>
              <a:tabLst>
                <a:tab algn="l" pos="0"/>
              </a:tabLst>
            </a:pPr>
            <a:endParaRPr b="0" lang="en-US" sz="2800" spc="-1" strike="noStrike">
              <a:latin typeface="Arial"/>
            </a:endParaRPr>
          </a:p>
        </p:txBody>
      </p:sp>
      <p:sp>
        <p:nvSpPr>
          <p:cNvPr id="188" name="CustomShape 2"/>
          <p:cNvSpPr/>
          <p:nvPr/>
        </p:nvSpPr>
        <p:spPr>
          <a:xfrm>
            <a:off x="1451520" y="2015640"/>
            <a:ext cx="9601560" cy="3448800"/>
          </a:xfrm>
          <a:prstGeom prst="rect">
            <a:avLst/>
          </a:prstGeom>
          <a:noFill/>
          <a:ln w="12600">
            <a:noFill/>
          </a:ln>
        </p:spPr>
        <p:style>
          <a:lnRef idx="0"/>
          <a:fillRef idx="0"/>
          <a:effectRef idx="0"/>
          <a:fontRef idx="minor"/>
        </p:style>
        <p:txBody>
          <a:bodyPr lIns="45720" rIns="45720" tIns="45000" bIns="45000">
            <a:noAutofit/>
          </a:bodyPr>
          <a:p>
            <a:pPr>
              <a:lnSpc>
                <a:spcPct val="108000"/>
              </a:lnSpc>
              <a:spcBef>
                <a:spcPts val="799"/>
              </a:spcBef>
            </a:pPr>
            <a:endParaRPr b="0" lang="en-US" sz="1800" spc="-1" strike="noStrike">
              <a:latin typeface="Arial"/>
            </a:endParaRPr>
          </a:p>
          <a:p>
            <a:pPr marL="191880" indent="-190080">
              <a:lnSpc>
                <a:spcPct val="108000"/>
              </a:lnSpc>
              <a:spcBef>
                <a:spcPts val="799"/>
              </a:spcBef>
              <a:buClr>
                <a:srgbClr val="b71e42"/>
              </a:buClr>
              <a:buFont typeface="Arial"/>
              <a:buChar char="•"/>
            </a:pPr>
            <a:r>
              <a:rPr b="1" lang="en-US" sz="2000" spc="-1" strike="noStrike">
                <a:solidFill>
                  <a:srgbClr val="000000"/>
                </a:solidFill>
                <a:latin typeface="Gill Sans MT"/>
                <a:ea typeface="Gill Sans MT"/>
              </a:rPr>
              <a:t>Mission Statement: </a:t>
            </a:r>
            <a:r>
              <a:rPr b="0" lang="en-US" sz="2000" spc="-1" strike="noStrike">
                <a:solidFill>
                  <a:srgbClr val="000000"/>
                </a:solidFill>
                <a:latin typeface="Gill Sans MT"/>
                <a:ea typeface="Gill Sans MT"/>
              </a:rPr>
              <a:t>Our mission is to promote, develop, and teach all volunteers and participants GOOD CHARACTER, PHYSICAL HEALTH, SPORTSMANSHIP, TEAMWORK, DISCIPLINE and FAIR PLAY. </a:t>
            </a:r>
            <a:endParaRPr b="0" lang="en-US" sz="2000" spc="-1" strike="noStrike">
              <a:latin typeface="Arial"/>
            </a:endParaRPr>
          </a:p>
          <a:p>
            <a:pPr>
              <a:lnSpc>
                <a:spcPct val="108000"/>
              </a:lnSpc>
              <a:spcBef>
                <a:spcPts val="799"/>
              </a:spcBef>
            </a:pPr>
            <a:endParaRPr b="0" lang="en-US" sz="2000" spc="-1" strike="noStrike">
              <a:latin typeface="Arial"/>
            </a:endParaRPr>
          </a:p>
        </p:txBody>
      </p:sp>
      <p:pic>
        <p:nvPicPr>
          <p:cNvPr id="189" name="47597.png" descr="47597.png"/>
          <p:cNvPicPr/>
          <p:nvPr/>
        </p:nvPicPr>
        <p:blipFill>
          <a:blip r:embed="rId1"/>
          <a:stretch/>
        </p:blipFill>
        <p:spPr>
          <a:xfrm>
            <a:off x="9970920" y="12240"/>
            <a:ext cx="2202120" cy="1467360"/>
          </a:xfrm>
          <a:prstGeom prst="rect">
            <a:avLst/>
          </a:prstGeom>
          <a:ln w="1260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0"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EPWBA Principal Core values</a:t>
            </a:r>
            <a:endParaRPr b="0" lang="en-US" sz="3200" spc="-1" strike="noStrike">
              <a:latin typeface="Arial"/>
            </a:endParaRPr>
          </a:p>
        </p:txBody>
      </p:sp>
      <p:sp>
        <p:nvSpPr>
          <p:cNvPr id="191" name="CustomShape 2"/>
          <p:cNvSpPr/>
          <p:nvPr/>
        </p:nvSpPr>
        <p:spPr>
          <a:xfrm>
            <a:off x="1451520" y="2015640"/>
            <a:ext cx="3991320" cy="3448800"/>
          </a:xfrm>
          <a:prstGeom prst="rect">
            <a:avLst/>
          </a:prstGeom>
          <a:noFill/>
          <a:ln w="12600">
            <a:noFill/>
          </a:ln>
        </p:spPr>
        <p:style>
          <a:lnRef idx="0"/>
          <a:fillRef idx="0"/>
          <a:effectRef idx="0"/>
          <a:fontRef idx="minor"/>
        </p:style>
        <p:txBody>
          <a:bodyPr lIns="45720" rIns="45720" tIns="45000" bIns="45000">
            <a:noAutofit/>
          </a:bodyPr>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Good Character</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Physical Health</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Sportsmanship</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Teamwork</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Discipline</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Fair Play</a:t>
            </a:r>
            <a:r>
              <a:rPr b="0" lang="en-US" sz="1940" spc="-1" strike="noStrike">
                <a:solidFill>
                  <a:srgbClr val="000000"/>
                </a:solidFill>
                <a:latin typeface="Gill Sans MT"/>
                <a:ea typeface="DejaVu Sans"/>
              </a:rPr>
              <a:t> </a:t>
            </a:r>
            <a:endParaRPr b="0" lang="en-US" sz="1940" spc="-1" strike="noStrike">
              <a:latin typeface="Arial"/>
            </a:endParaRPr>
          </a:p>
        </p:txBody>
      </p:sp>
      <p:pic>
        <p:nvPicPr>
          <p:cNvPr id="192" name="47597.png_0" descr="47597.png"/>
          <p:cNvPicPr/>
          <p:nvPr/>
        </p:nvPicPr>
        <p:blipFill>
          <a:blip r:embed="rId1"/>
          <a:stretch/>
        </p:blipFill>
        <p:spPr>
          <a:xfrm>
            <a:off x="9970920" y="12240"/>
            <a:ext cx="2202120" cy="1467360"/>
          </a:xfrm>
          <a:prstGeom prst="rect">
            <a:avLst/>
          </a:prstGeom>
          <a:ln w="12600">
            <a:noFill/>
          </a:ln>
        </p:spPr>
      </p:pic>
      <p:pic>
        <p:nvPicPr>
          <p:cNvPr id="193" name="" descr=""/>
          <p:cNvPicPr/>
          <p:nvPr/>
        </p:nvPicPr>
        <p:blipFill>
          <a:blip r:embed="rId2"/>
          <a:stretch/>
        </p:blipFill>
        <p:spPr>
          <a:xfrm>
            <a:off x="3886200" y="2286000"/>
            <a:ext cx="3961800" cy="2971080"/>
          </a:xfrm>
          <a:prstGeom prst="rect">
            <a:avLst/>
          </a:prstGeom>
          <a:ln w="0">
            <a:noFill/>
          </a:ln>
        </p:spPr>
      </p:pic>
      <p:pic>
        <p:nvPicPr>
          <p:cNvPr id="194" name="" descr=""/>
          <p:cNvPicPr/>
          <p:nvPr/>
        </p:nvPicPr>
        <p:blipFill>
          <a:blip r:embed="rId3"/>
          <a:stretch/>
        </p:blipFill>
        <p:spPr>
          <a:xfrm>
            <a:off x="8510040" y="2286000"/>
            <a:ext cx="2233440" cy="319968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5"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DejaVu Sans"/>
              </a:rPr>
              <a:t>Overview of league:</a:t>
            </a:r>
            <a:endParaRPr b="0" lang="en-US" sz="3200" spc="-1" strike="noStrike">
              <a:latin typeface="Arial"/>
            </a:endParaRPr>
          </a:p>
          <a:p>
            <a:pPr>
              <a:lnSpc>
                <a:spcPct val="90000"/>
              </a:lnSpc>
              <a:tabLst>
                <a:tab algn="l" pos="0"/>
              </a:tabLst>
            </a:pPr>
            <a:r>
              <a:rPr b="0" lang="en-US" sz="3200" spc="-1" strike="noStrike" cap="all">
                <a:solidFill>
                  <a:srgbClr val="000000"/>
                </a:solidFill>
                <a:latin typeface="Gill Sans MT"/>
                <a:ea typeface="DejaVu Sans"/>
              </a:rPr>
              <a:t>About us</a:t>
            </a:r>
            <a:endParaRPr b="0" lang="en-US" sz="3200" spc="-1" strike="noStrike">
              <a:latin typeface="Arial"/>
            </a:endParaRPr>
          </a:p>
        </p:txBody>
      </p:sp>
      <p:sp>
        <p:nvSpPr>
          <p:cNvPr id="196" name="CustomShape 2"/>
          <p:cNvSpPr/>
          <p:nvPr/>
        </p:nvSpPr>
        <p:spPr>
          <a:xfrm>
            <a:off x="1451520" y="2015640"/>
            <a:ext cx="9601560" cy="3448800"/>
          </a:xfrm>
          <a:prstGeom prst="rect">
            <a:avLst/>
          </a:prstGeom>
          <a:noFill/>
          <a:ln w="12600">
            <a:noFill/>
          </a:ln>
        </p:spPr>
        <p:style>
          <a:lnRef idx="0"/>
          <a:fillRef idx="0"/>
          <a:effectRef idx="0"/>
          <a:fontRef idx="minor"/>
        </p:style>
        <p:txBody>
          <a:bodyPr lIns="45720" rIns="45720" tIns="45000" bIns="45000">
            <a:noAutofit/>
          </a:bodyPr>
          <a:p>
            <a:pPr marL="191880" indent="-190080">
              <a:lnSpc>
                <a:spcPct val="108000"/>
              </a:lnSpc>
              <a:spcBef>
                <a:spcPts val="799"/>
              </a:spcBef>
              <a:buClr>
                <a:srgbClr val="b71e42"/>
              </a:buClr>
              <a:buFont typeface="Arial"/>
              <a:buChar char="•"/>
            </a:pPr>
            <a:r>
              <a:rPr b="0" lang="en-US" sz="1510" spc="-1" strike="noStrike">
                <a:solidFill>
                  <a:srgbClr val="000000"/>
                </a:solidFill>
                <a:latin typeface="Gill Sans MT"/>
                <a:ea typeface="Gill Sans MT"/>
              </a:rPr>
              <a:t>Non-profit 501(c)3</a:t>
            </a:r>
            <a:r>
              <a:rPr b="0" lang="en-US" sz="1510" spc="-1" strike="noStrike">
                <a:solidFill>
                  <a:srgbClr val="000000"/>
                </a:solidFill>
                <a:latin typeface="Arial"/>
                <a:ea typeface="DejaVu Sans"/>
              </a:rPr>
              <a:t> Recreational Basketball League established in 1971</a:t>
            </a:r>
            <a:endParaRPr b="0" lang="en-US" sz="1510" spc="-1" strike="noStrike">
              <a:latin typeface="Arial"/>
            </a:endParaRPr>
          </a:p>
          <a:p>
            <a:pPr marL="1918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All volunteer staff (League administrators and coaches)</a:t>
            </a:r>
            <a:endParaRPr b="0" lang="en-US" sz="1510" spc="-1" strike="noStrike">
              <a:latin typeface="Arial"/>
            </a:endParaRPr>
          </a:p>
          <a:p>
            <a:pPr marL="1918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Annually hosts recreational basketball league in Winter along with Summer clinics &amp; training</a:t>
            </a:r>
            <a:endParaRPr b="0" lang="en-US" sz="1510" spc="-1" strike="noStrike">
              <a:latin typeface="Arial"/>
            </a:endParaRPr>
          </a:p>
          <a:p>
            <a:pPr lvl="1" marL="6490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Coordinate facility usage of PWCS schools with the PWC Department of Parks, Recreation &amp; Tourism</a:t>
            </a:r>
            <a:endParaRPr b="0" lang="en-US" sz="1510" spc="-1" strike="noStrike">
              <a:latin typeface="Arial"/>
            </a:endParaRPr>
          </a:p>
          <a:p>
            <a:pPr lvl="1" marL="6490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In 2018 established a co-ed </a:t>
            </a:r>
            <a:r>
              <a:rPr b="1" lang="en-US" sz="1510" spc="-1" strike="noStrike">
                <a:solidFill>
                  <a:srgbClr val="000000"/>
                </a:solidFill>
                <a:latin typeface="Arial"/>
                <a:ea typeface="DejaVu Sans"/>
              </a:rPr>
              <a:t>Instructional League</a:t>
            </a:r>
            <a:endParaRPr b="0" lang="en-US" sz="1510" spc="-1" strike="noStrike">
              <a:latin typeface="Arial"/>
            </a:endParaRPr>
          </a:p>
          <a:p>
            <a:pPr lvl="2" marL="11062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2nd and 3rd grade first-time players (fundamentals, 3v3, MTM defense) </a:t>
            </a:r>
            <a:endParaRPr b="0" lang="en-US" sz="1510" spc="-1" strike="noStrike">
              <a:latin typeface="Arial"/>
            </a:endParaRPr>
          </a:p>
          <a:p>
            <a:pPr lvl="1" marL="6490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2024-25 Introduction of the </a:t>
            </a:r>
            <a:r>
              <a:rPr b="1" lang="en-US" sz="1510" spc="-1" strike="noStrike">
                <a:solidFill>
                  <a:srgbClr val="000000"/>
                </a:solidFill>
                <a:latin typeface="Arial"/>
                <a:ea typeface="DejaVu Sans"/>
              </a:rPr>
              <a:t>Novice League</a:t>
            </a:r>
            <a:endParaRPr b="0" lang="en-US" sz="1510" spc="-1" strike="noStrike">
              <a:latin typeface="Arial"/>
            </a:endParaRPr>
          </a:p>
          <a:p>
            <a:pPr lvl="2" marL="11062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1st grade training platform; two 5-week sessions as an introductory program </a:t>
            </a:r>
            <a:endParaRPr b="0" lang="en-US" sz="1510" spc="-1" strike="noStrike">
              <a:latin typeface="Arial"/>
            </a:endParaRPr>
          </a:p>
          <a:p>
            <a:pPr lvl="2" marL="1106280" indent="-190080">
              <a:lnSpc>
                <a:spcPct val="108000"/>
              </a:lnSpc>
              <a:spcBef>
                <a:spcPts val="799"/>
              </a:spcBef>
              <a:buClr>
                <a:srgbClr val="b71e42"/>
              </a:buClr>
              <a:buFont typeface="Arial"/>
              <a:buChar char="•"/>
            </a:pPr>
            <a:r>
              <a:rPr b="0" lang="en-US" sz="1510" spc="-1" strike="noStrike">
                <a:solidFill>
                  <a:srgbClr val="000000"/>
                </a:solidFill>
                <a:latin typeface="Arial"/>
                <a:ea typeface="DejaVu Sans"/>
              </a:rPr>
              <a:t>This is also an opportunity for local HS Varsity players to give back to the community by assisting with training new players</a:t>
            </a:r>
            <a:endParaRPr b="0" lang="en-US" sz="1510" spc="-1" strike="noStrike">
              <a:latin typeface="Arial"/>
            </a:endParaRPr>
          </a:p>
          <a:p>
            <a:pPr>
              <a:lnSpc>
                <a:spcPct val="108000"/>
              </a:lnSpc>
              <a:spcBef>
                <a:spcPts val="799"/>
              </a:spcBef>
            </a:pPr>
            <a:endParaRPr b="0" lang="en-US" sz="1510" spc="-1" strike="noStrike">
              <a:latin typeface="Arial"/>
            </a:endParaRPr>
          </a:p>
        </p:txBody>
      </p:sp>
      <p:pic>
        <p:nvPicPr>
          <p:cNvPr id="197" name="47597.png" descr="47597.png"/>
          <p:cNvPicPr/>
          <p:nvPr/>
        </p:nvPicPr>
        <p:blipFill>
          <a:blip r:embed="rId1"/>
          <a:stretch/>
        </p:blipFill>
        <p:spPr>
          <a:xfrm>
            <a:off x="9970920" y="12240"/>
            <a:ext cx="2202120" cy="1467360"/>
          </a:xfrm>
          <a:prstGeom prst="rect">
            <a:avLst/>
          </a:prstGeom>
          <a:ln w="12600">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8"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a:t>
            </a:r>
            <a:r>
              <a:rPr b="0" lang="en-US" sz="3200" spc="-1" strike="noStrike" cap="all">
                <a:solidFill>
                  <a:srgbClr val="000000"/>
                </a:solidFill>
                <a:latin typeface="Gill Sans MT"/>
                <a:ea typeface="Gill Sans MT"/>
              </a:rPr>
              <a:t>The PIPELINE”</a:t>
            </a:r>
            <a:endParaRPr b="0" lang="en-US" sz="3200" spc="-1" strike="noStrike">
              <a:latin typeface="Arial"/>
            </a:endParaRPr>
          </a:p>
        </p:txBody>
      </p:sp>
      <p:sp>
        <p:nvSpPr>
          <p:cNvPr id="199" name="CustomShape 2"/>
          <p:cNvSpPr/>
          <p:nvPr/>
        </p:nvSpPr>
        <p:spPr>
          <a:xfrm>
            <a:off x="1451520" y="2015640"/>
            <a:ext cx="9601560" cy="3448800"/>
          </a:xfrm>
          <a:prstGeom prst="rect">
            <a:avLst/>
          </a:prstGeom>
          <a:noFill/>
          <a:ln w="12600">
            <a:noFill/>
          </a:ln>
        </p:spPr>
        <p:style>
          <a:lnRef idx="0"/>
          <a:fillRef idx="0"/>
          <a:effectRef idx="0"/>
          <a:fontRef idx="minor"/>
        </p:style>
        <p:txBody>
          <a:bodyPr lIns="45720" rIns="45720" tIns="45000" bIns="45000">
            <a:noAutofit/>
          </a:bodyPr>
          <a:p>
            <a:pPr marL="201240" indent="-199440">
              <a:lnSpc>
                <a:spcPct val="120000"/>
              </a:lnSpc>
              <a:spcBef>
                <a:spcPts val="799"/>
              </a:spcBef>
              <a:buClr>
                <a:srgbClr val="b71e42"/>
              </a:buClr>
              <a:buFont typeface="Arial"/>
              <a:buChar char="•"/>
            </a:pPr>
            <a:r>
              <a:rPr b="0" lang="en-US" sz="1760" spc="-1" strike="noStrike">
                <a:solidFill>
                  <a:srgbClr val="000000"/>
                </a:solidFill>
                <a:latin typeface="Gill Sans MT"/>
                <a:ea typeface="Gill Sans MT"/>
              </a:rPr>
              <a:t>Introducing a developmental model for our players starting with our grassroots Novice/Instructional Leagues</a:t>
            </a:r>
            <a:endParaRPr b="0" lang="en-US" sz="1760" spc="-1" strike="noStrike">
              <a:latin typeface="Arial"/>
            </a:endParaRPr>
          </a:p>
          <a:p>
            <a:pPr marL="201240" indent="-199440">
              <a:lnSpc>
                <a:spcPct val="120000"/>
              </a:lnSpc>
              <a:spcBef>
                <a:spcPts val="799"/>
              </a:spcBef>
              <a:buClr>
                <a:srgbClr val="b71e42"/>
              </a:buClr>
              <a:buFont typeface="Arial"/>
              <a:buChar char="•"/>
            </a:pPr>
            <a:r>
              <a:rPr b="0" lang="en-US" sz="1760" spc="-1" strike="noStrike">
                <a:solidFill>
                  <a:srgbClr val="000000"/>
                </a:solidFill>
                <a:latin typeface="Gill Sans MT"/>
                <a:ea typeface="Gill Sans MT"/>
              </a:rPr>
              <a:t>The Pipeline outlines key skills and milestones players should achieve at each level</a:t>
            </a:r>
            <a:endParaRPr b="0" lang="en-US" sz="1760" spc="-1" strike="noStrike">
              <a:latin typeface="Arial"/>
            </a:endParaRPr>
          </a:p>
          <a:p>
            <a:pPr lvl="1" marL="658440" indent="-199440">
              <a:lnSpc>
                <a:spcPct val="120000"/>
              </a:lnSpc>
              <a:spcBef>
                <a:spcPts val="799"/>
              </a:spcBef>
              <a:buClr>
                <a:srgbClr val="b71e42"/>
              </a:buClr>
              <a:buFont typeface="Arial"/>
              <a:buChar char="•"/>
            </a:pPr>
            <a:r>
              <a:rPr b="0" lang="en-US" sz="1760" spc="-1" strike="noStrike">
                <a:solidFill>
                  <a:srgbClr val="000000"/>
                </a:solidFill>
                <a:latin typeface="Gill Sans MT"/>
                <a:ea typeface="Gill Sans MT"/>
              </a:rPr>
              <a:t>Helps coaches hone the skills training to the appropriate level of the league they’re responsible for coaching</a:t>
            </a:r>
            <a:endParaRPr b="0" lang="en-US" sz="1760" spc="-1" strike="noStrike">
              <a:latin typeface="Arial"/>
            </a:endParaRPr>
          </a:p>
        </p:txBody>
      </p:sp>
      <p:pic>
        <p:nvPicPr>
          <p:cNvPr id="200" name="47597.png" descr="47597.png"/>
          <p:cNvPicPr/>
          <p:nvPr/>
        </p:nvPicPr>
        <p:blipFill>
          <a:blip r:embed="rId1"/>
          <a:stretch/>
        </p:blipFill>
        <p:spPr>
          <a:xfrm>
            <a:off x="9970920" y="12240"/>
            <a:ext cx="2202120" cy="1467360"/>
          </a:xfrm>
          <a:prstGeom prst="rect">
            <a:avLst/>
          </a:prstGeom>
          <a:ln w="12600">
            <a:noFill/>
          </a:ln>
        </p:spPr>
      </p:pic>
      <p:pic>
        <p:nvPicPr>
          <p:cNvPr id="201" name="" descr=""/>
          <p:cNvPicPr/>
          <p:nvPr/>
        </p:nvPicPr>
        <p:blipFill>
          <a:blip r:embed="rId2"/>
          <a:srcRect l="0" t="35219" r="0" b="33335"/>
          <a:stretch/>
        </p:blipFill>
        <p:spPr>
          <a:xfrm>
            <a:off x="228600" y="3886200"/>
            <a:ext cx="11637360" cy="2056680"/>
          </a:xfrm>
          <a:prstGeom prst="rect">
            <a:avLst/>
          </a:prstGeom>
          <a:ln w="0">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2"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EPWBA LEAGUE structure</a:t>
            </a:r>
            <a:endParaRPr b="0" lang="en-US" sz="3200" spc="-1" strike="noStrike">
              <a:latin typeface="Arial"/>
            </a:endParaRPr>
          </a:p>
        </p:txBody>
      </p:sp>
      <p:sp>
        <p:nvSpPr>
          <p:cNvPr id="203" name="CustomShape 2"/>
          <p:cNvSpPr/>
          <p:nvPr/>
        </p:nvSpPr>
        <p:spPr>
          <a:xfrm>
            <a:off x="1451520" y="2015640"/>
            <a:ext cx="9601560" cy="3448800"/>
          </a:xfrm>
          <a:prstGeom prst="rect">
            <a:avLst/>
          </a:prstGeom>
          <a:noFill/>
          <a:ln w="12600">
            <a:noFill/>
          </a:ln>
        </p:spPr>
        <p:style>
          <a:lnRef idx="0"/>
          <a:fillRef idx="0"/>
          <a:effectRef idx="0"/>
          <a:fontRef idx="minor"/>
        </p:style>
        <p:txBody>
          <a:bodyPr lIns="45720" rIns="45720" tIns="45000" bIns="45000">
            <a:noAutofit/>
          </a:bodyPr>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~650 to 850 participants annually (70+ teams)</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Instructional League (2</a:t>
            </a:r>
            <a:r>
              <a:rPr b="0" lang="en-US" sz="1939" spc="-1" strike="noStrike" baseline="14000000">
                <a:solidFill>
                  <a:srgbClr val="000000"/>
                </a:solidFill>
                <a:latin typeface="Gill Sans MT"/>
                <a:ea typeface="Gill Sans MT"/>
              </a:rPr>
              <a:t>nd</a:t>
            </a:r>
            <a:r>
              <a:rPr b="0" lang="en-US" sz="1940" spc="-1" strike="noStrike">
                <a:solidFill>
                  <a:srgbClr val="000000"/>
                </a:solidFill>
                <a:latin typeface="Gill Sans MT"/>
                <a:ea typeface="Gill Sans MT"/>
              </a:rPr>
              <a:t> &amp; 3</a:t>
            </a:r>
            <a:r>
              <a:rPr b="0" lang="en-US" sz="1939" spc="-1" strike="noStrike" baseline="14000000">
                <a:solidFill>
                  <a:srgbClr val="000000"/>
                </a:solidFill>
                <a:latin typeface="Gill Sans MT"/>
                <a:ea typeface="Gill Sans MT"/>
              </a:rPr>
              <a:t>rd</a:t>
            </a:r>
            <a:r>
              <a:rPr b="0" lang="en-US" sz="1940" spc="-1" strike="noStrike">
                <a:solidFill>
                  <a:srgbClr val="000000"/>
                </a:solidFill>
                <a:latin typeface="Gill Sans MT"/>
                <a:ea typeface="Gill Sans MT"/>
              </a:rPr>
              <a:t> Graders) – Co-Ed, 3 on 3 with lowered baskets</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Prep League (4</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&amp; 5</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graders) – separate boys and girls teams (MTM defense only)</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Middle League Boys (6</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&amp; 7th graders)</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Middle League Girls (6</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- 8</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graders)</a:t>
            </a:r>
            <a:endParaRPr b="0" lang="en-US" sz="1940" spc="-1" strike="noStrike">
              <a:latin typeface="Arial"/>
            </a:endParaRPr>
          </a:p>
          <a:p>
            <a:pPr marL="221760" indent="-219960">
              <a:lnSpc>
                <a:spcPct val="120000"/>
              </a:lnSpc>
              <a:spcBef>
                <a:spcPts val="901"/>
              </a:spcBef>
              <a:buClr>
                <a:srgbClr val="b71e42"/>
              </a:buClr>
              <a:buFont typeface="Arial"/>
              <a:buChar char="•"/>
            </a:pPr>
            <a:r>
              <a:rPr b="0" i="1" lang="en-US" sz="1940" spc="-1" strike="noStrike">
                <a:solidFill>
                  <a:srgbClr val="ff0000"/>
                </a:solidFill>
                <a:latin typeface="Gill Sans MT"/>
                <a:ea typeface="Gill Sans MT"/>
              </a:rPr>
              <a:t>New! </a:t>
            </a:r>
            <a:r>
              <a:rPr b="0" lang="en-US" sz="1940" spc="-1" strike="noStrike">
                <a:solidFill>
                  <a:srgbClr val="000000"/>
                </a:solidFill>
                <a:latin typeface="Gill Sans MT"/>
                <a:ea typeface="Gill Sans MT"/>
              </a:rPr>
              <a:t>Boys and Girls Middle League Travel Teams</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Freshmen League Boys (8</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&amp; 9</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graders)</a:t>
            </a:r>
            <a:endParaRPr b="0" lang="en-US" sz="1940" spc="-1" strike="noStrike">
              <a:latin typeface="Arial"/>
            </a:endParaRPr>
          </a:p>
          <a:p>
            <a:pPr marL="221760" indent="-219960">
              <a:lnSpc>
                <a:spcPct val="120000"/>
              </a:lnSpc>
              <a:spcBef>
                <a:spcPts val="901"/>
              </a:spcBef>
              <a:buClr>
                <a:srgbClr val="b71e42"/>
              </a:buClr>
              <a:buFont typeface="Arial"/>
              <a:buChar char="•"/>
            </a:pPr>
            <a:r>
              <a:rPr b="0" lang="en-US" sz="1940" spc="-1" strike="noStrike">
                <a:solidFill>
                  <a:srgbClr val="000000"/>
                </a:solidFill>
                <a:latin typeface="Gill Sans MT"/>
                <a:ea typeface="Gill Sans MT"/>
              </a:rPr>
              <a:t>High School League (10</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 12</a:t>
            </a:r>
            <a:r>
              <a:rPr b="0" lang="en-US" sz="1939" spc="-1" strike="noStrike" baseline="30000">
                <a:solidFill>
                  <a:srgbClr val="000000"/>
                </a:solidFill>
                <a:latin typeface="Gill Sans MT"/>
                <a:ea typeface="Gill Sans MT"/>
              </a:rPr>
              <a:t>th</a:t>
            </a:r>
            <a:r>
              <a:rPr b="0" lang="en-US" sz="1940" spc="-1" strike="noStrike">
                <a:solidFill>
                  <a:srgbClr val="000000"/>
                </a:solidFill>
                <a:latin typeface="Gill Sans MT"/>
                <a:ea typeface="Gill Sans MT"/>
              </a:rPr>
              <a:t>) and recent HS graduates who haven’t started college; max age 19 yrs old</a:t>
            </a:r>
            <a:endParaRPr b="0" lang="en-US" sz="1940" spc="-1" strike="noStrike">
              <a:latin typeface="Arial"/>
            </a:endParaRPr>
          </a:p>
        </p:txBody>
      </p:sp>
      <p:pic>
        <p:nvPicPr>
          <p:cNvPr id="204" name="47597.png" descr="47597.png"/>
          <p:cNvPicPr/>
          <p:nvPr/>
        </p:nvPicPr>
        <p:blipFill>
          <a:blip r:embed="rId1"/>
          <a:stretch/>
        </p:blipFill>
        <p:spPr>
          <a:xfrm>
            <a:off x="9970920" y="12240"/>
            <a:ext cx="2202120" cy="1467360"/>
          </a:xfrm>
          <a:prstGeom prst="rect">
            <a:avLst/>
          </a:prstGeom>
          <a:ln w="12600">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5"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Special Rules Requirements </a:t>
            </a:r>
            <a:endParaRPr b="0" lang="en-US" sz="3200" spc="-1" strike="noStrike">
              <a:latin typeface="Arial"/>
            </a:endParaRPr>
          </a:p>
        </p:txBody>
      </p:sp>
      <p:pic>
        <p:nvPicPr>
          <p:cNvPr id="206" name="47597.png" descr="47597.png"/>
          <p:cNvPicPr/>
          <p:nvPr/>
        </p:nvPicPr>
        <p:blipFill>
          <a:blip r:embed="rId1"/>
          <a:stretch/>
        </p:blipFill>
        <p:spPr>
          <a:xfrm>
            <a:off x="9970920" y="12240"/>
            <a:ext cx="2202120" cy="1467360"/>
          </a:xfrm>
          <a:prstGeom prst="rect">
            <a:avLst/>
          </a:prstGeom>
          <a:ln w="12600">
            <a:noFill/>
          </a:ln>
        </p:spPr>
      </p:pic>
      <p:sp>
        <p:nvSpPr>
          <p:cNvPr id="207" name="CustomShape 2"/>
          <p:cNvSpPr/>
          <p:nvPr/>
        </p:nvSpPr>
        <p:spPr>
          <a:xfrm>
            <a:off x="1451520" y="2036520"/>
            <a:ext cx="9601560" cy="3448800"/>
          </a:xfrm>
          <a:prstGeom prst="rect">
            <a:avLst/>
          </a:prstGeom>
          <a:noFill/>
          <a:ln w="12600">
            <a:noFill/>
          </a:ln>
        </p:spPr>
        <p:style>
          <a:lnRef idx="0"/>
          <a:fillRef idx="0"/>
          <a:effectRef idx="0"/>
          <a:fontRef idx="minor"/>
        </p:style>
        <p:txBody>
          <a:bodyPr lIns="45720" rIns="45720" tIns="45000" bIns="45000">
            <a:noAutofit/>
          </a:bodyPr>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Mandatory Play Rules</a:t>
            </a:r>
            <a:endParaRPr b="0" lang="en-US" sz="2000" spc="-1" strike="noStrike">
              <a:latin typeface="Arial"/>
            </a:endParaRPr>
          </a:p>
        </p:txBody>
      </p:sp>
      <p:pic>
        <p:nvPicPr>
          <p:cNvPr id="208" name="" descr=""/>
          <p:cNvPicPr/>
          <p:nvPr/>
        </p:nvPicPr>
        <p:blipFill>
          <a:blip r:embed="rId2"/>
          <a:srcRect l="14719" t="25025" r="40283" b="48907"/>
          <a:stretch/>
        </p:blipFill>
        <p:spPr>
          <a:xfrm>
            <a:off x="1828800" y="2514960"/>
            <a:ext cx="8915400" cy="2742120"/>
          </a:xfrm>
          <a:prstGeom prst="rect">
            <a:avLst/>
          </a:prstGeom>
          <a:ln w="0">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9"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Special Rules Requirements, cont’d </a:t>
            </a:r>
            <a:endParaRPr b="0" lang="en-US" sz="3200" spc="-1" strike="noStrike">
              <a:latin typeface="Arial"/>
            </a:endParaRPr>
          </a:p>
        </p:txBody>
      </p:sp>
      <p:pic>
        <p:nvPicPr>
          <p:cNvPr id="210" name="47597.png_1" descr="47597.png"/>
          <p:cNvPicPr/>
          <p:nvPr/>
        </p:nvPicPr>
        <p:blipFill>
          <a:blip r:embed="rId1"/>
          <a:stretch/>
        </p:blipFill>
        <p:spPr>
          <a:xfrm>
            <a:off x="9970920" y="12240"/>
            <a:ext cx="2202120" cy="1467360"/>
          </a:xfrm>
          <a:prstGeom prst="rect">
            <a:avLst/>
          </a:prstGeom>
          <a:ln w="12600">
            <a:noFill/>
          </a:ln>
        </p:spPr>
      </p:pic>
      <p:sp>
        <p:nvSpPr>
          <p:cNvPr id="211" name="CustomShape 2"/>
          <p:cNvSpPr/>
          <p:nvPr/>
        </p:nvSpPr>
        <p:spPr>
          <a:xfrm>
            <a:off x="1451520" y="2036520"/>
            <a:ext cx="9601560" cy="3448800"/>
          </a:xfrm>
          <a:prstGeom prst="rect">
            <a:avLst/>
          </a:prstGeom>
          <a:noFill/>
          <a:ln w="12600">
            <a:noFill/>
          </a:ln>
        </p:spPr>
        <p:style>
          <a:lnRef idx="0"/>
          <a:fillRef idx="0"/>
          <a:effectRef idx="0"/>
          <a:fontRef idx="minor"/>
        </p:style>
        <p:txBody>
          <a:bodyPr lIns="45720" rIns="45720" tIns="45000" bIns="45000">
            <a:noAutofit/>
          </a:bodyPr>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Pressing/Running Up the Score (doesn’t apply to Instructional League)</a:t>
            </a:r>
            <a:endParaRPr b="0" lang="en-US" sz="2000" spc="-1" strike="noStrike">
              <a:latin typeface="Arial"/>
            </a:endParaRPr>
          </a:p>
          <a:p>
            <a:pPr lvl="2" marL="648000" indent="-21564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Teams with 15+ point lead will not be allowed to press or play full court defense.</a:t>
            </a:r>
            <a:endParaRPr b="0" lang="en-US" sz="2000" spc="-1" strike="noStrike">
              <a:latin typeface="Arial"/>
            </a:endParaRPr>
          </a:p>
          <a:p>
            <a:pPr lvl="2" marL="648000" indent="-21564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For Quarters 1-3, any time there is a 20+ point difference, the game clock runs continuously, except for mandatory substitutions or the game officials stop the clock (time out, injury, etc.)</a:t>
            </a:r>
            <a:endParaRPr b="0" lang="en-US" sz="2000" spc="-1" strike="noStrike">
              <a:latin typeface="Arial"/>
            </a:endParaRPr>
          </a:p>
          <a:p>
            <a:pPr lvl="2" marL="648000" indent="-21564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Any time the lead drops below 20 points difference, the clock reverts to a stop clock</a:t>
            </a:r>
            <a:endParaRPr b="0" lang="en-US" sz="2000" spc="-1" strike="noStrike">
              <a:latin typeface="Arial"/>
            </a:endParaRPr>
          </a:p>
          <a:p>
            <a:pPr lvl="2" marL="648000" indent="-21564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Once a 20-point lead is established in the 4th Quarter, the clock continues to run unless the game officials determine otherwise</a:t>
            </a:r>
            <a:endParaRPr b="0" lang="en-US" sz="20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2"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Special Rules Requirements, cont’d </a:t>
            </a:r>
            <a:endParaRPr b="0" lang="en-US" sz="3200" spc="-1" strike="noStrike">
              <a:latin typeface="Arial"/>
            </a:endParaRPr>
          </a:p>
        </p:txBody>
      </p:sp>
      <p:pic>
        <p:nvPicPr>
          <p:cNvPr id="213" name="47597.png_5" descr="47597.png"/>
          <p:cNvPicPr/>
          <p:nvPr/>
        </p:nvPicPr>
        <p:blipFill>
          <a:blip r:embed="rId1"/>
          <a:stretch/>
        </p:blipFill>
        <p:spPr>
          <a:xfrm>
            <a:off x="9970920" y="12240"/>
            <a:ext cx="2202120" cy="1467360"/>
          </a:xfrm>
          <a:prstGeom prst="rect">
            <a:avLst/>
          </a:prstGeom>
          <a:ln w="12600">
            <a:noFill/>
          </a:ln>
        </p:spPr>
      </p:pic>
      <p:sp>
        <p:nvSpPr>
          <p:cNvPr id="214" name="CustomShape 2"/>
          <p:cNvSpPr/>
          <p:nvPr/>
        </p:nvSpPr>
        <p:spPr>
          <a:xfrm>
            <a:off x="1451520" y="2036520"/>
            <a:ext cx="9601560" cy="3448800"/>
          </a:xfrm>
          <a:prstGeom prst="rect">
            <a:avLst/>
          </a:prstGeom>
          <a:noFill/>
          <a:ln w="12600">
            <a:noFill/>
          </a:ln>
        </p:spPr>
        <p:style>
          <a:lnRef idx="0"/>
          <a:fillRef idx="0"/>
          <a:effectRef idx="0"/>
          <a:fontRef idx="minor"/>
        </p:style>
        <p:txBody>
          <a:bodyPr lIns="45720" rIns="45720" tIns="45000" bIns="45000">
            <a:noAutofit/>
          </a:bodyPr>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Man to Man Defense/Pressing Rule</a:t>
            </a:r>
            <a:endParaRPr b="0" lang="en-US" sz="2000" spc="-1" strike="noStrike">
              <a:latin typeface="Arial"/>
            </a:endParaRPr>
          </a:p>
          <a:p>
            <a:pPr lvl="1" marL="432000" indent="-21600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a:t>
            </a:r>
            <a:r>
              <a:rPr b="0" lang="en-US" sz="2000" spc="-1" strike="noStrike">
                <a:solidFill>
                  <a:srgbClr val="000000"/>
                </a:solidFill>
                <a:latin typeface="Gill Sans MT"/>
                <a:ea typeface="Gill Sans MT"/>
              </a:rPr>
              <a:t>Volleyball Line”</a:t>
            </a:r>
            <a:endParaRPr b="0" lang="en-US" sz="2000" spc="-1" strike="noStrike">
              <a:latin typeface="Arial"/>
            </a:endParaRPr>
          </a:p>
          <a:p>
            <a:pPr lvl="2" marL="648000" indent="-21600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Man-to-man defense starts behind the volleyball line during game play (once the volleyball line has been breached, the defense is allowed to engage anywhere on the court for that trip down the floor.</a:t>
            </a:r>
            <a:endParaRPr b="0" lang="en-US" sz="2000" spc="-1" strike="noStrike">
              <a:latin typeface="Arial"/>
            </a:endParaRPr>
          </a:p>
          <a:p>
            <a:pPr lvl="2" marL="648000" indent="-21600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There is a similar line on the Instructional League courts represented by cones</a:t>
            </a:r>
            <a:endParaRPr b="0" lang="en-US" sz="2000" spc="-1" strike="noStrike">
              <a:latin typeface="Arial"/>
            </a:endParaRPr>
          </a:p>
          <a:p>
            <a:pPr lvl="1" marL="432000" indent="-21600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Teams will be allowed to defend Man To Man full court during the last 3-minutes of the 2nd and 4th Qtr of regulation time (and any extended overtime period)</a:t>
            </a:r>
            <a:endParaRPr b="0" lang="en-US" sz="2000" spc="-1" strike="noStrike">
              <a:latin typeface="Arial"/>
            </a:endParaRPr>
          </a:p>
          <a:p>
            <a:pPr lvl="2" marL="648000" indent="-21600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Defending full court DOES NOT mean zone traps and double/triple teaming (‘help defense’ is allowed, but not an outright zone type defense)</a:t>
            </a:r>
            <a:endParaRPr b="0" lang="en-US" sz="20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5"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Coaching Suggestions</a:t>
            </a:r>
            <a:endParaRPr b="0" lang="en-US" sz="3200" spc="-1" strike="noStrike">
              <a:latin typeface="Arial"/>
            </a:endParaRPr>
          </a:p>
        </p:txBody>
      </p:sp>
      <p:pic>
        <p:nvPicPr>
          <p:cNvPr id="216" name="47597.png_4" descr="47597.png"/>
          <p:cNvPicPr/>
          <p:nvPr/>
        </p:nvPicPr>
        <p:blipFill>
          <a:blip r:embed="rId1"/>
          <a:stretch/>
        </p:blipFill>
        <p:spPr>
          <a:xfrm>
            <a:off x="9970920" y="12240"/>
            <a:ext cx="2202120" cy="1467360"/>
          </a:xfrm>
          <a:prstGeom prst="rect">
            <a:avLst/>
          </a:prstGeom>
          <a:ln w="12600">
            <a:noFill/>
          </a:ln>
        </p:spPr>
      </p:pic>
      <p:sp>
        <p:nvSpPr>
          <p:cNvPr id="217" name="CustomShape 2"/>
          <p:cNvSpPr/>
          <p:nvPr/>
        </p:nvSpPr>
        <p:spPr>
          <a:xfrm>
            <a:off x="1451520" y="2036520"/>
            <a:ext cx="9601560" cy="3448800"/>
          </a:xfrm>
          <a:prstGeom prst="rect">
            <a:avLst/>
          </a:prstGeom>
          <a:noFill/>
          <a:ln w="12600">
            <a:noFill/>
          </a:ln>
        </p:spPr>
        <p:style>
          <a:lnRef idx="0"/>
          <a:fillRef idx="0"/>
          <a:effectRef idx="0"/>
          <a:fontRef idx="minor"/>
        </p:style>
        <p:txBody>
          <a:bodyPr lIns="45720" rIns="45720" tIns="45000" bIns="45000">
            <a:noAutofit/>
          </a:bodyPr>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Practice Planning</a:t>
            </a:r>
            <a:endParaRPr b="0" lang="en-US" sz="2000" spc="-1" strike="noStrike">
              <a:latin typeface="Arial"/>
            </a:endParaRPr>
          </a:p>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Line Up Planning to Meet Minimum Play Rules</a:t>
            </a:r>
            <a:endParaRPr b="0" lang="en-US" sz="2000" spc="-1" strike="noStrike">
              <a:latin typeface="Arial"/>
            </a:endParaRPr>
          </a:p>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Understand the Rules!</a:t>
            </a:r>
            <a:endParaRPr b="0" lang="en-US" sz="2000" spc="-1" strike="noStrike">
              <a:latin typeface="Arial"/>
            </a:endParaRPr>
          </a:p>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Truancy Clause – New!</a:t>
            </a:r>
            <a:endParaRPr b="0" lang="en-US" sz="2000" spc="-1" strike="noStrike">
              <a:latin typeface="Arial"/>
            </a:endParaRPr>
          </a:p>
          <a:p>
            <a:pPr>
              <a:lnSpc>
                <a:spcPct val="96000"/>
              </a:lnSpc>
              <a:spcBef>
                <a:spcPts val="1001"/>
              </a:spcBef>
            </a:pPr>
            <a:endParaRPr b="0" lang="en-US" sz="20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8"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r>
              <a:rPr b="0" lang="en-US" sz="3200" spc="-1" strike="noStrike" cap="all">
                <a:solidFill>
                  <a:srgbClr val="000000"/>
                </a:solidFill>
                <a:latin typeface="Gill Sans MT"/>
                <a:ea typeface="Gill Sans MT"/>
              </a:rPr>
              <a:t>Special Rules Requirements, cont’d </a:t>
            </a:r>
            <a:endParaRPr b="0" lang="en-US" sz="3200" spc="-1" strike="noStrike">
              <a:latin typeface="Arial"/>
            </a:endParaRPr>
          </a:p>
        </p:txBody>
      </p:sp>
      <p:pic>
        <p:nvPicPr>
          <p:cNvPr id="219" name="47597.png_2" descr="47597.png"/>
          <p:cNvPicPr/>
          <p:nvPr/>
        </p:nvPicPr>
        <p:blipFill>
          <a:blip r:embed="rId1"/>
          <a:stretch/>
        </p:blipFill>
        <p:spPr>
          <a:xfrm>
            <a:off x="9970920" y="12240"/>
            <a:ext cx="2202120" cy="1467360"/>
          </a:xfrm>
          <a:prstGeom prst="rect">
            <a:avLst/>
          </a:prstGeom>
          <a:ln w="12600">
            <a:noFill/>
          </a:ln>
        </p:spPr>
      </p:pic>
      <p:sp>
        <p:nvSpPr>
          <p:cNvPr id="220" name="CustomShape 2"/>
          <p:cNvSpPr/>
          <p:nvPr/>
        </p:nvSpPr>
        <p:spPr>
          <a:xfrm>
            <a:off x="1451520" y="2036520"/>
            <a:ext cx="9601560" cy="3448800"/>
          </a:xfrm>
          <a:prstGeom prst="rect">
            <a:avLst/>
          </a:prstGeom>
          <a:noFill/>
          <a:ln w="12600">
            <a:noFill/>
          </a:ln>
        </p:spPr>
        <p:style>
          <a:lnRef idx="0"/>
          <a:fillRef idx="0"/>
          <a:effectRef idx="0"/>
          <a:fontRef idx="minor"/>
        </p:style>
        <p:txBody>
          <a:bodyPr lIns="45720" rIns="45720" tIns="45000" bIns="45000">
            <a:noAutofit/>
          </a:bodyPr>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Gill Sans MT"/>
              </a:rPr>
              <a:t>Uniform Wear</a:t>
            </a:r>
            <a:endParaRPr b="0" lang="en-US" sz="2000" spc="-1" strike="noStrike">
              <a:latin typeface="Arial"/>
            </a:endParaRPr>
          </a:p>
          <a:p>
            <a:pPr lvl="2" marL="648000" indent="-21564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Players are allowed allowed to wear shirts underneath their jerseys but it must adhere to the following mandate</a:t>
            </a:r>
            <a:endParaRPr b="0" lang="en-US" sz="2000" spc="-1" strike="noStrike">
              <a:latin typeface="Arial"/>
            </a:endParaRPr>
          </a:p>
          <a:p>
            <a:pPr lvl="3" marL="864000" indent="-21564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Home (White Side of Jersey) - White T-Shirt or Shirt with No Sleeves</a:t>
            </a:r>
            <a:endParaRPr b="0" lang="en-US" sz="2000" spc="-1" strike="noStrike">
              <a:latin typeface="Arial"/>
            </a:endParaRPr>
          </a:p>
          <a:p>
            <a:pPr lvl="3" marL="864000" indent="-215640">
              <a:lnSpc>
                <a:spcPct val="96000"/>
              </a:lnSpc>
              <a:spcBef>
                <a:spcPts val="1001"/>
              </a:spcBef>
              <a:buClr>
                <a:srgbClr val="000000"/>
              </a:buClr>
              <a:buSzPct val="45000"/>
              <a:buFont typeface="Wingdings" charset="2"/>
              <a:buChar char=""/>
            </a:pPr>
            <a:r>
              <a:rPr b="0" lang="en-US" sz="2000" spc="-1" strike="noStrike">
                <a:solidFill>
                  <a:srgbClr val="000000"/>
                </a:solidFill>
                <a:latin typeface="Gill Sans MT"/>
                <a:ea typeface="Gill Sans MT"/>
              </a:rPr>
              <a:t>Away (Colored/Non-White Side of Jersey) - Black T-Shirt or Shirt with No Sleeves</a:t>
            </a:r>
            <a:endParaRPr b="0" lang="en-US" sz="20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1" name="CustomShape 1"/>
          <p:cNvSpPr/>
          <p:nvPr/>
        </p:nvSpPr>
        <p:spPr>
          <a:xfrm>
            <a:off x="1451520" y="804600"/>
            <a:ext cx="9601560" cy="1047600"/>
          </a:xfrm>
          <a:prstGeom prst="rect">
            <a:avLst/>
          </a:prstGeom>
          <a:noFill/>
          <a:ln w="12600">
            <a:noFill/>
          </a:ln>
        </p:spPr>
        <p:style>
          <a:lnRef idx="0"/>
          <a:fillRef idx="0"/>
          <a:effectRef idx="0"/>
          <a:fontRef idx="minor"/>
        </p:style>
        <p:txBody>
          <a:bodyPr lIns="45720" rIns="45720" tIns="45000" bIns="45000">
            <a:noAutofit/>
          </a:bodyPr>
          <a:p>
            <a:pPr>
              <a:lnSpc>
                <a:spcPct val="90000"/>
              </a:lnSpc>
              <a:tabLst>
                <a:tab algn="l" pos="0"/>
              </a:tabLst>
            </a:pPr>
            <a:endParaRPr b="0" lang="en-US" sz="1800" spc="-1" strike="noStrike">
              <a:latin typeface="Arial"/>
            </a:endParaRPr>
          </a:p>
          <a:p>
            <a:pPr>
              <a:lnSpc>
                <a:spcPct val="90000"/>
              </a:lnSpc>
              <a:tabLst>
                <a:tab algn="l" pos="0"/>
              </a:tabLst>
            </a:pPr>
            <a:r>
              <a:rPr b="0" lang="en-US" sz="3200" spc="-1" strike="noStrike" cap="all">
                <a:solidFill>
                  <a:srgbClr val="000000"/>
                </a:solidFill>
                <a:latin typeface="Gill Sans MT"/>
                <a:ea typeface="Gill Sans MT"/>
              </a:rPr>
              <a:t>League INFO/points of contact</a:t>
            </a:r>
            <a:endParaRPr b="0" lang="en-US" sz="3200" spc="-1" strike="noStrike">
              <a:latin typeface="Arial"/>
            </a:endParaRPr>
          </a:p>
        </p:txBody>
      </p:sp>
      <p:sp>
        <p:nvSpPr>
          <p:cNvPr id="222" name="CustomShape 2"/>
          <p:cNvSpPr/>
          <p:nvPr/>
        </p:nvSpPr>
        <p:spPr>
          <a:xfrm>
            <a:off x="1451520" y="2036520"/>
            <a:ext cx="9601560" cy="3448800"/>
          </a:xfrm>
          <a:prstGeom prst="rect">
            <a:avLst/>
          </a:prstGeom>
          <a:noFill/>
          <a:ln w="12600">
            <a:noFill/>
          </a:ln>
        </p:spPr>
        <p:style>
          <a:lnRef idx="0"/>
          <a:fillRef idx="0"/>
          <a:effectRef idx="0"/>
          <a:fontRef idx="minor"/>
        </p:style>
        <p:txBody>
          <a:bodyPr lIns="45720" rIns="45720" tIns="45000" bIns="45000">
            <a:noAutofit/>
          </a:bodyPr>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DejaVu Sans"/>
              </a:rPr>
              <a:t>Website: </a:t>
            </a:r>
            <a:r>
              <a:rPr b="0" lang="en-US" sz="2000" spc="-1" strike="noStrike" u="sng">
                <a:solidFill>
                  <a:srgbClr val="0000ff"/>
                </a:solidFill>
                <a:uFillTx/>
                <a:latin typeface="Gill Sans MT"/>
                <a:ea typeface="DejaVu Sans"/>
                <a:hlinkClick r:id="rId1"/>
              </a:rPr>
              <a:t>https://www.epwba.org</a:t>
            </a:r>
            <a:endParaRPr b="0" lang="en-US" sz="2000" spc="-1" strike="noStrike">
              <a:latin typeface="Arial"/>
            </a:endParaRPr>
          </a:p>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DejaVu Sans"/>
              </a:rPr>
              <a:t>President/League Commissioner: </a:t>
            </a:r>
            <a:endParaRPr b="0" lang="en-US" sz="2000" spc="-1" strike="noStrike">
              <a:latin typeface="Arial"/>
            </a:endParaRPr>
          </a:p>
          <a:p>
            <a:pPr lvl="1" marL="6858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DejaVu Sans"/>
              </a:rPr>
              <a:t>Darrell Randolph, (571) 494-1821</a:t>
            </a:r>
            <a:endParaRPr b="0" lang="en-US" sz="2000" spc="-1" strike="noStrike">
              <a:latin typeface="Arial"/>
            </a:endParaRPr>
          </a:p>
          <a:p>
            <a:pPr lvl="1" marL="6858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DejaVu Sans"/>
              </a:rPr>
              <a:t>epwba.commissioner@gmail.com</a:t>
            </a:r>
            <a:endParaRPr b="0" lang="en-US" sz="2000" spc="-1" strike="noStrike">
              <a:latin typeface="Arial"/>
            </a:endParaRPr>
          </a:p>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DejaVu Sans"/>
              </a:rPr>
              <a:t>League Administrator/Scheduler:</a:t>
            </a:r>
            <a:endParaRPr b="0" lang="en-US" sz="2000" spc="-1" strike="noStrike">
              <a:latin typeface="Arial"/>
            </a:endParaRPr>
          </a:p>
          <a:p>
            <a:pPr lvl="1" marL="6858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DejaVu Sans"/>
              </a:rPr>
              <a:t>Marcus Atkinson, (703) 957-8405</a:t>
            </a:r>
            <a:endParaRPr b="0" lang="en-US" sz="2000" spc="-1" strike="noStrike">
              <a:latin typeface="Arial"/>
            </a:endParaRPr>
          </a:p>
          <a:p>
            <a:pPr lvl="1" marL="685800" indent="-226800">
              <a:lnSpc>
                <a:spcPct val="96000"/>
              </a:lnSpc>
              <a:spcBef>
                <a:spcPts val="1001"/>
              </a:spcBef>
              <a:buClr>
                <a:srgbClr val="b71e42"/>
              </a:buClr>
              <a:buFont typeface="Arial"/>
              <a:buChar char="•"/>
            </a:pPr>
            <a:r>
              <a:rPr b="0" lang="en-US" sz="2000" spc="-1" strike="noStrike" u="sng">
                <a:solidFill>
                  <a:srgbClr val="0000ff"/>
                </a:solidFill>
                <a:uFillTx/>
                <a:latin typeface="Gill Sans MT"/>
                <a:ea typeface="DejaVu Sans"/>
                <a:hlinkClick r:id="rId2"/>
              </a:rPr>
              <a:t>meatkins09@gmail.com</a:t>
            </a:r>
            <a:endParaRPr b="0" lang="en-US" sz="2000" spc="-1" strike="noStrike">
              <a:latin typeface="Arial"/>
            </a:endParaRPr>
          </a:p>
          <a:p>
            <a:pPr marL="228600" indent="-226800">
              <a:lnSpc>
                <a:spcPct val="96000"/>
              </a:lnSpc>
              <a:spcBef>
                <a:spcPts val="1001"/>
              </a:spcBef>
              <a:buClr>
                <a:srgbClr val="b71e42"/>
              </a:buClr>
              <a:buFont typeface="Arial"/>
              <a:buChar char="•"/>
            </a:pPr>
            <a:r>
              <a:rPr b="0" lang="en-US" sz="2000" spc="-1" strike="noStrike">
                <a:solidFill>
                  <a:srgbClr val="000000"/>
                </a:solidFill>
                <a:latin typeface="Gill Sans MT"/>
                <a:ea typeface="DejaVu Sans"/>
              </a:rPr>
              <a:t>Check out the “Coaches Corner” on the Website on the Right Side of the Menu</a:t>
            </a:r>
            <a:endParaRPr b="0" lang="en-US" sz="2000" spc="-1" strike="noStrike">
              <a:latin typeface="Arial"/>
            </a:endParaRPr>
          </a:p>
        </p:txBody>
      </p:sp>
      <p:pic>
        <p:nvPicPr>
          <p:cNvPr id="223" name="47597.png" descr="47597.png"/>
          <p:cNvPicPr/>
          <p:nvPr/>
        </p:nvPicPr>
        <p:blipFill>
          <a:blip r:embed="rId3"/>
          <a:stretch/>
        </p:blipFill>
        <p:spPr>
          <a:xfrm>
            <a:off x="9970920" y="12240"/>
            <a:ext cx="2202120" cy="1467360"/>
          </a:xfrm>
          <a:prstGeom prst="rect">
            <a:avLst/>
          </a:prstGeom>
          <a:ln w="1260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4" name="CustomShape 1"/>
          <p:cNvSpPr/>
          <p:nvPr/>
        </p:nvSpPr>
        <p:spPr>
          <a:xfrm>
            <a:off x="1451520" y="804600"/>
            <a:ext cx="9601560" cy="1047600"/>
          </a:xfrm>
          <a:prstGeom prst="rect">
            <a:avLst/>
          </a:prstGeom>
          <a:noFill/>
          <a:ln w="12600">
            <a:noFill/>
          </a:ln>
        </p:spPr>
        <p:style>
          <a:lnRef idx="0"/>
          <a:fillRef idx="0"/>
          <a:effectRef idx="0"/>
          <a:fontRef idx="minor"/>
        </p:style>
      </p:sp>
      <p:pic>
        <p:nvPicPr>
          <p:cNvPr id="225" name="47597.png_3" descr="47597.png"/>
          <p:cNvPicPr/>
          <p:nvPr/>
        </p:nvPicPr>
        <p:blipFill>
          <a:blip r:embed="rId1"/>
          <a:stretch/>
        </p:blipFill>
        <p:spPr>
          <a:xfrm>
            <a:off x="9970920" y="12240"/>
            <a:ext cx="2202120" cy="1467360"/>
          </a:xfrm>
          <a:prstGeom prst="rect">
            <a:avLst/>
          </a:prstGeom>
          <a:ln w="12600">
            <a:noFill/>
          </a:ln>
        </p:spPr>
      </p:pic>
      <p:sp>
        <p:nvSpPr>
          <p:cNvPr id="226" name="CustomShape 2"/>
          <p:cNvSpPr/>
          <p:nvPr/>
        </p:nvSpPr>
        <p:spPr>
          <a:xfrm>
            <a:off x="457200" y="2514600"/>
            <a:ext cx="10972080" cy="1144440"/>
          </a:xfrm>
          <a:prstGeom prst="rect">
            <a:avLst/>
          </a:prstGeom>
          <a:noFill/>
          <a:ln w="0">
            <a:noFill/>
          </a:ln>
        </p:spPr>
        <p:style>
          <a:lnRef idx="0"/>
          <a:fillRef idx="0"/>
          <a:effectRef idx="0"/>
          <a:fontRef idx="minor"/>
        </p:style>
        <p:txBody>
          <a:bodyPr lIns="0" rIns="0" tIns="0" bIns="0" anchor="ctr">
            <a:noAutofit/>
          </a:bodyPr>
          <a:p>
            <a:pPr algn="ctr">
              <a:lnSpc>
                <a:spcPct val="100000"/>
              </a:lnSpc>
            </a:pPr>
            <a:r>
              <a:rPr b="0" lang="en-US" sz="4400" spc="-1" strike="noStrike">
                <a:latin typeface="Arial"/>
              </a:rPr>
              <a:t>Questions/Comments/Concerns?</a:t>
            </a:r>
            <a:endParaRPr b="0" lang="en-US" sz="44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1646</TotalTime>
  <Application>LibreOffice/7.0.4.2$Windows_X86_64 LibreOffice_project/dcf040e67528d9187c66b2379df5ea4407429775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Study</dc:creator>
  <dc:description/>
  <dc:language>en-US</dc:language>
  <cp:lastModifiedBy/>
  <dcterms:modified xsi:type="dcterms:W3CDTF">2024-10-26T11:15:58Z</dcterms:modified>
  <cp:revision>20</cp:revision>
  <dc:subject/>
  <dc:title>EPWBA </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10</vt:r8>
  </property>
</Properties>
</file>